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</p:sldIdLst>
  <p:sldSz cx="6156325" cy="864076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56" d="100"/>
          <a:sy n="56" d="100"/>
        </p:scale>
        <p:origin x="226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1725" y="1414125"/>
            <a:ext cx="5232876" cy="3008266"/>
          </a:xfrm>
        </p:spPr>
        <p:txBody>
          <a:bodyPr anchor="b"/>
          <a:lstStyle>
            <a:lvl1pPr algn="ctr">
              <a:defRPr sz="4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9541" y="4538401"/>
            <a:ext cx="4617244" cy="2086184"/>
          </a:xfrm>
        </p:spPr>
        <p:txBody>
          <a:bodyPr/>
          <a:lstStyle>
            <a:lvl1pPr marL="0" indent="0" algn="ctr">
              <a:buNone/>
              <a:defRPr sz="1616"/>
            </a:lvl1pPr>
            <a:lvl2pPr marL="307833" indent="0" algn="ctr">
              <a:buNone/>
              <a:defRPr sz="1347"/>
            </a:lvl2pPr>
            <a:lvl3pPr marL="615666" indent="0" algn="ctr">
              <a:buNone/>
              <a:defRPr sz="1212"/>
            </a:lvl3pPr>
            <a:lvl4pPr marL="923498" indent="0" algn="ctr">
              <a:buNone/>
              <a:defRPr sz="1077"/>
            </a:lvl4pPr>
            <a:lvl5pPr marL="1231331" indent="0" algn="ctr">
              <a:buNone/>
              <a:defRPr sz="1077"/>
            </a:lvl5pPr>
            <a:lvl6pPr marL="1539164" indent="0" algn="ctr">
              <a:buNone/>
              <a:defRPr sz="1077"/>
            </a:lvl6pPr>
            <a:lvl7pPr marL="1846997" indent="0" algn="ctr">
              <a:buNone/>
              <a:defRPr sz="1077"/>
            </a:lvl7pPr>
            <a:lvl8pPr marL="2154829" indent="0" algn="ctr">
              <a:buNone/>
              <a:defRPr sz="1077"/>
            </a:lvl8pPr>
            <a:lvl9pPr marL="2462662" indent="0" algn="ctr">
              <a:buNone/>
              <a:defRPr sz="1077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4726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4987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05620" y="460041"/>
            <a:ext cx="1327458" cy="732264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23248" y="460041"/>
            <a:ext cx="3905419" cy="7322647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0748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056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0041" y="2154193"/>
            <a:ext cx="5309830" cy="3594317"/>
          </a:xfrm>
        </p:spPr>
        <p:txBody>
          <a:bodyPr anchor="b"/>
          <a:lstStyle>
            <a:lvl1pPr>
              <a:defRPr sz="404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0041" y="5782513"/>
            <a:ext cx="5309830" cy="1890166"/>
          </a:xfrm>
        </p:spPr>
        <p:txBody>
          <a:bodyPr/>
          <a:lstStyle>
            <a:lvl1pPr marL="0" indent="0">
              <a:buNone/>
              <a:defRPr sz="1616">
                <a:solidFill>
                  <a:schemeClr val="tx1"/>
                </a:solidFill>
              </a:defRPr>
            </a:lvl1pPr>
            <a:lvl2pPr marL="307833" indent="0">
              <a:buNone/>
              <a:defRPr sz="1347">
                <a:solidFill>
                  <a:schemeClr val="tx1">
                    <a:tint val="75000"/>
                  </a:schemeClr>
                </a:solidFill>
              </a:defRPr>
            </a:lvl2pPr>
            <a:lvl3pPr marL="615666" indent="0">
              <a:buNone/>
              <a:defRPr sz="1212">
                <a:solidFill>
                  <a:schemeClr val="tx1">
                    <a:tint val="75000"/>
                  </a:schemeClr>
                </a:solidFill>
              </a:defRPr>
            </a:lvl3pPr>
            <a:lvl4pPr marL="923498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4pPr>
            <a:lvl5pPr marL="1231331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5pPr>
            <a:lvl6pPr marL="1539164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6pPr>
            <a:lvl7pPr marL="1846997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7pPr>
            <a:lvl8pPr marL="2154829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8pPr>
            <a:lvl9pPr marL="2462662" indent="0">
              <a:buNone/>
              <a:defRPr sz="1077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38112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23247" y="2300203"/>
            <a:ext cx="2616438" cy="54824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116640" y="2300203"/>
            <a:ext cx="2616438" cy="548248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4954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49" y="460043"/>
            <a:ext cx="5309830" cy="167014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4050" y="2118188"/>
            <a:ext cx="2604414" cy="1038091"/>
          </a:xfrm>
        </p:spPr>
        <p:txBody>
          <a:bodyPr anchor="b"/>
          <a:lstStyle>
            <a:lvl1pPr marL="0" indent="0">
              <a:buNone/>
              <a:defRPr sz="1616" b="1"/>
            </a:lvl1pPr>
            <a:lvl2pPr marL="307833" indent="0">
              <a:buNone/>
              <a:defRPr sz="1347" b="1"/>
            </a:lvl2pPr>
            <a:lvl3pPr marL="615666" indent="0">
              <a:buNone/>
              <a:defRPr sz="1212" b="1"/>
            </a:lvl3pPr>
            <a:lvl4pPr marL="923498" indent="0">
              <a:buNone/>
              <a:defRPr sz="1077" b="1"/>
            </a:lvl4pPr>
            <a:lvl5pPr marL="1231331" indent="0">
              <a:buNone/>
              <a:defRPr sz="1077" b="1"/>
            </a:lvl5pPr>
            <a:lvl6pPr marL="1539164" indent="0">
              <a:buNone/>
              <a:defRPr sz="1077" b="1"/>
            </a:lvl6pPr>
            <a:lvl7pPr marL="1846997" indent="0">
              <a:buNone/>
              <a:defRPr sz="1077" b="1"/>
            </a:lvl7pPr>
            <a:lvl8pPr marL="2154829" indent="0">
              <a:buNone/>
              <a:defRPr sz="1077" b="1"/>
            </a:lvl8pPr>
            <a:lvl9pPr marL="2462662" indent="0">
              <a:buNone/>
              <a:defRPr sz="107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050" y="3156278"/>
            <a:ext cx="2604414" cy="46424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116640" y="2118188"/>
            <a:ext cx="2617240" cy="1038091"/>
          </a:xfrm>
        </p:spPr>
        <p:txBody>
          <a:bodyPr anchor="b"/>
          <a:lstStyle>
            <a:lvl1pPr marL="0" indent="0">
              <a:buNone/>
              <a:defRPr sz="1616" b="1"/>
            </a:lvl1pPr>
            <a:lvl2pPr marL="307833" indent="0">
              <a:buNone/>
              <a:defRPr sz="1347" b="1"/>
            </a:lvl2pPr>
            <a:lvl3pPr marL="615666" indent="0">
              <a:buNone/>
              <a:defRPr sz="1212" b="1"/>
            </a:lvl3pPr>
            <a:lvl4pPr marL="923498" indent="0">
              <a:buNone/>
              <a:defRPr sz="1077" b="1"/>
            </a:lvl4pPr>
            <a:lvl5pPr marL="1231331" indent="0">
              <a:buNone/>
              <a:defRPr sz="1077" b="1"/>
            </a:lvl5pPr>
            <a:lvl6pPr marL="1539164" indent="0">
              <a:buNone/>
              <a:defRPr sz="1077" b="1"/>
            </a:lvl6pPr>
            <a:lvl7pPr marL="1846997" indent="0">
              <a:buNone/>
              <a:defRPr sz="1077" b="1"/>
            </a:lvl7pPr>
            <a:lvl8pPr marL="2154829" indent="0">
              <a:buNone/>
              <a:defRPr sz="1077" b="1"/>
            </a:lvl8pPr>
            <a:lvl9pPr marL="2462662" indent="0">
              <a:buNone/>
              <a:defRPr sz="1077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116640" y="3156278"/>
            <a:ext cx="2617240" cy="464241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9687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8278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0609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49" y="576051"/>
            <a:ext cx="1985575" cy="2016178"/>
          </a:xfrm>
        </p:spPr>
        <p:txBody>
          <a:bodyPr anchor="b"/>
          <a:lstStyle>
            <a:lvl1pPr>
              <a:defRPr sz="215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7240" y="1244112"/>
            <a:ext cx="3116640" cy="6140542"/>
          </a:xfrm>
        </p:spPr>
        <p:txBody>
          <a:bodyPr/>
          <a:lstStyle>
            <a:lvl1pPr>
              <a:defRPr sz="2155"/>
            </a:lvl1pPr>
            <a:lvl2pPr>
              <a:defRPr sz="1885"/>
            </a:lvl2pPr>
            <a:lvl3pPr>
              <a:defRPr sz="1616"/>
            </a:lvl3pPr>
            <a:lvl4pPr>
              <a:defRPr sz="1347"/>
            </a:lvl4pPr>
            <a:lvl5pPr>
              <a:defRPr sz="1347"/>
            </a:lvl5pPr>
            <a:lvl6pPr>
              <a:defRPr sz="1347"/>
            </a:lvl6pPr>
            <a:lvl7pPr>
              <a:defRPr sz="1347"/>
            </a:lvl7pPr>
            <a:lvl8pPr>
              <a:defRPr sz="1347"/>
            </a:lvl8pPr>
            <a:lvl9pPr>
              <a:defRPr sz="134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049" y="2592229"/>
            <a:ext cx="1985575" cy="4802425"/>
          </a:xfrm>
        </p:spPr>
        <p:txBody>
          <a:bodyPr/>
          <a:lstStyle>
            <a:lvl1pPr marL="0" indent="0">
              <a:buNone/>
              <a:defRPr sz="1077"/>
            </a:lvl1pPr>
            <a:lvl2pPr marL="307833" indent="0">
              <a:buNone/>
              <a:defRPr sz="943"/>
            </a:lvl2pPr>
            <a:lvl3pPr marL="615666" indent="0">
              <a:buNone/>
              <a:defRPr sz="808"/>
            </a:lvl3pPr>
            <a:lvl4pPr marL="923498" indent="0">
              <a:buNone/>
              <a:defRPr sz="673"/>
            </a:lvl4pPr>
            <a:lvl5pPr marL="1231331" indent="0">
              <a:buNone/>
              <a:defRPr sz="673"/>
            </a:lvl5pPr>
            <a:lvl6pPr marL="1539164" indent="0">
              <a:buNone/>
              <a:defRPr sz="673"/>
            </a:lvl6pPr>
            <a:lvl7pPr marL="1846997" indent="0">
              <a:buNone/>
              <a:defRPr sz="673"/>
            </a:lvl7pPr>
            <a:lvl8pPr marL="2154829" indent="0">
              <a:buNone/>
              <a:defRPr sz="673"/>
            </a:lvl8pPr>
            <a:lvl9pPr marL="2462662" indent="0">
              <a:buNone/>
              <a:defRPr sz="67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25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4049" y="576051"/>
            <a:ext cx="1985575" cy="2016178"/>
          </a:xfrm>
        </p:spPr>
        <p:txBody>
          <a:bodyPr anchor="b"/>
          <a:lstStyle>
            <a:lvl1pPr>
              <a:defRPr sz="2155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617240" y="1244112"/>
            <a:ext cx="3116640" cy="6140542"/>
          </a:xfrm>
        </p:spPr>
        <p:txBody>
          <a:bodyPr anchor="t"/>
          <a:lstStyle>
            <a:lvl1pPr marL="0" indent="0">
              <a:buNone/>
              <a:defRPr sz="2155"/>
            </a:lvl1pPr>
            <a:lvl2pPr marL="307833" indent="0">
              <a:buNone/>
              <a:defRPr sz="1885"/>
            </a:lvl2pPr>
            <a:lvl3pPr marL="615666" indent="0">
              <a:buNone/>
              <a:defRPr sz="1616"/>
            </a:lvl3pPr>
            <a:lvl4pPr marL="923498" indent="0">
              <a:buNone/>
              <a:defRPr sz="1347"/>
            </a:lvl4pPr>
            <a:lvl5pPr marL="1231331" indent="0">
              <a:buNone/>
              <a:defRPr sz="1347"/>
            </a:lvl5pPr>
            <a:lvl6pPr marL="1539164" indent="0">
              <a:buNone/>
              <a:defRPr sz="1347"/>
            </a:lvl6pPr>
            <a:lvl7pPr marL="1846997" indent="0">
              <a:buNone/>
              <a:defRPr sz="1347"/>
            </a:lvl7pPr>
            <a:lvl8pPr marL="2154829" indent="0">
              <a:buNone/>
              <a:defRPr sz="1347"/>
            </a:lvl8pPr>
            <a:lvl9pPr marL="2462662" indent="0">
              <a:buNone/>
              <a:defRPr sz="134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24049" y="2592229"/>
            <a:ext cx="1985575" cy="4802425"/>
          </a:xfrm>
        </p:spPr>
        <p:txBody>
          <a:bodyPr/>
          <a:lstStyle>
            <a:lvl1pPr marL="0" indent="0">
              <a:buNone/>
              <a:defRPr sz="1077"/>
            </a:lvl1pPr>
            <a:lvl2pPr marL="307833" indent="0">
              <a:buNone/>
              <a:defRPr sz="943"/>
            </a:lvl2pPr>
            <a:lvl3pPr marL="615666" indent="0">
              <a:buNone/>
              <a:defRPr sz="808"/>
            </a:lvl3pPr>
            <a:lvl4pPr marL="923498" indent="0">
              <a:buNone/>
              <a:defRPr sz="673"/>
            </a:lvl4pPr>
            <a:lvl5pPr marL="1231331" indent="0">
              <a:buNone/>
              <a:defRPr sz="673"/>
            </a:lvl5pPr>
            <a:lvl6pPr marL="1539164" indent="0">
              <a:buNone/>
              <a:defRPr sz="673"/>
            </a:lvl6pPr>
            <a:lvl7pPr marL="1846997" indent="0">
              <a:buNone/>
              <a:defRPr sz="673"/>
            </a:lvl7pPr>
            <a:lvl8pPr marL="2154829" indent="0">
              <a:buNone/>
              <a:defRPr sz="673"/>
            </a:lvl8pPr>
            <a:lvl9pPr marL="2462662" indent="0">
              <a:buNone/>
              <a:defRPr sz="673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3328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23248" y="460043"/>
            <a:ext cx="5309830" cy="167014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23248" y="2300203"/>
            <a:ext cx="5309830" cy="54824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3247" y="8008709"/>
            <a:ext cx="1385173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195F91-B2A4-4D0B-BEEF-9A7DB68A26F5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39283" y="8008709"/>
            <a:ext cx="2077760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47905" y="8008709"/>
            <a:ext cx="1385173" cy="46004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BD822-F2F8-435B-B356-550CBEA720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7673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15666" rtl="0" eaLnBrk="1" latinLnBrk="0" hangingPunct="1">
        <a:lnSpc>
          <a:spcPct val="90000"/>
        </a:lnSpc>
        <a:spcBef>
          <a:spcPct val="0"/>
        </a:spcBef>
        <a:buNone/>
        <a:defRPr sz="296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53916" indent="-153916" algn="l" defTabSz="615666" rtl="0" eaLnBrk="1" latinLnBrk="0" hangingPunct="1">
        <a:lnSpc>
          <a:spcPct val="90000"/>
        </a:lnSpc>
        <a:spcBef>
          <a:spcPts val="673"/>
        </a:spcBef>
        <a:buFont typeface="Arial" panose="020B0604020202020204" pitchFamily="34" charset="0"/>
        <a:buChar char="•"/>
        <a:defRPr sz="1885" kern="1200">
          <a:solidFill>
            <a:schemeClr val="tx1"/>
          </a:solidFill>
          <a:latin typeface="+mn-lt"/>
          <a:ea typeface="+mn-ea"/>
          <a:cs typeface="+mn-cs"/>
        </a:defRPr>
      </a:lvl1pPr>
      <a:lvl2pPr marL="461749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616" kern="1200">
          <a:solidFill>
            <a:schemeClr val="tx1"/>
          </a:solidFill>
          <a:latin typeface="+mn-lt"/>
          <a:ea typeface="+mn-ea"/>
          <a:cs typeface="+mn-cs"/>
        </a:defRPr>
      </a:lvl2pPr>
      <a:lvl3pPr marL="769582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347" kern="1200">
          <a:solidFill>
            <a:schemeClr val="tx1"/>
          </a:solidFill>
          <a:latin typeface="+mn-lt"/>
          <a:ea typeface="+mn-ea"/>
          <a:cs typeface="+mn-cs"/>
        </a:defRPr>
      </a:lvl3pPr>
      <a:lvl4pPr marL="1077415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385247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693080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2000913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308746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616578" indent="-153916" algn="l" defTabSz="615666" rtl="0" eaLnBrk="1" latinLnBrk="0" hangingPunct="1">
        <a:lnSpc>
          <a:spcPct val="90000"/>
        </a:lnSpc>
        <a:spcBef>
          <a:spcPts val="337"/>
        </a:spcBef>
        <a:buFont typeface="Arial" panose="020B0604020202020204" pitchFamily="34" charset="0"/>
        <a:buChar char="•"/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1pPr>
      <a:lvl2pPr marL="307833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2pPr>
      <a:lvl3pPr marL="615666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3pPr>
      <a:lvl4pPr marL="923498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4pPr>
      <a:lvl5pPr marL="1231331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5pPr>
      <a:lvl6pPr marL="1539164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6pPr>
      <a:lvl7pPr marL="1846997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7pPr>
      <a:lvl8pPr marL="2154829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8pPr>
      <a:lvl9pPr marL="2462662" algn="l" defTabSz="615666" rtl="0" eaLnBrk="1" latinLnBrk="0" hangingPunct="1">
        <a:defRPr sz="12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3053918" cy="22994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2408" y="0"/>
            <a:ext cx="3053917" cy="229942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682040" y="0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2512053" y="2221184"/>
            <a:ext cx="484632" cy="23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2494629" y="1987886"/>
            <a:ext cx="52046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 mm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781832" y="1479"/>
            <a:ext cx="3706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142897" y="2217139"/>
            <a:ext cx="484632" cy="2381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3125473" y="1983841"/>
            <a:ext cx="520469" cy="2462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1 mm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Oval 17"/>
          <p:cNvSpPr/>
          <p:nvPr/>
        </p:nvSpPr>
        <p:spPr>
          <a:xfrm>
            <a:off x="417250" y="319596"/>
            <a:ext cx="2094803" cy="825623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3394719" y="532660"/>
            <a:ext cx="2526687" cy="511049"/>
          </a:xfrm>
          <a:prstGeom prst="ellipse">
            <a:avLst/>
          </a:prstGeom>
          <a:noFill/>
          <a:ln>
            <a:solidFill>
              <a:schemeClr val="bg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3471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4930</TotalTime>
  <Words>6</Words>
  <Application>Microsoft Office PowerPoint</Application>
  <PresentationFormat>Custom</PresentationFormat>
  <Paragraphs>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>Wellesley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hmattila@wellesley.edu</dc:creator>
  <cp:lastModifiedBy>hmattila@wellesley.edu</cp:lastModifiedBy>
  <cp:revision>101</cp:revision>
  <dcterms:created xsi:type="dcterms:W3CDTF">2021-08-10T21:56:14Z</dcterms:created>
  <dcterms:modified xsi:type="dcterms:W3CDTF">2021-10-13T22:51:59Z</dcterms:modified>
</cp:coreProperties>
</file>