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6156325" cy="86407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22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725" y="1414125"/>
            <a:ext cx="5232876" cy="3008266"/>
          </a:xfrm>
        </p:spPr>
        <p:txBody>
          <a:bodyPr anchor="b"/>
          <a:lstStyle>
            <a:lvl1pPr algn="ctr">
              <a:defRPr sz="4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541" y="4538401"/>
            <a:ext cx="4617244" cy="2086184"/>
          </a:xfrm>
        </p:spPr>
        <p:txBody>
          <a:bodyPr/>
          <a:lstStyle>
            <a:lvl1pPr marL="0" indent="0" algn="ctr">
              <a:buNone/>
              <a:defRPr sz="1616"/>
            </a:lvl1pPr>
            <a:lvl2pPr marL="307833" indent="0" algn="ctr">
              <a:buNone/>
              <a:defRPr sz="1347"/>
            </a:lvl2pPr>
            <a:lvl3pPr marL="615666" indent="0" algn="ctr">
              <a:buNone/>
              <a:defRPr sz="1212"/>
            </a:lvl3pPr>
            <a:lvl4pPr marL="923498" indent="0" algn="ctr">
              <a:buNone/>
              <a:defRPr sz="1077"/>
            </a:lvl4pPr>
            <a:lvl5pPr marL="1231331" indent="0" algn="ctr">
              <a:buNone/>
              <a:defRPr sz="1077"/>
            </a:lvl5pPr>
            <a:lvl6pPr marL="1539164" indent="0" algn="ctr">
              <a:buNone/>
              <a:defRPr sz="1077"/>
            </a:lvl6pPr>
            <a:lvl7pPr marL="1846997" indent="0" algn="ctr">
              <a:buNone/>
              <a:defRPr sz="1077"/>
            </a:lvl7pPr>
            <a:lvl8pPr marL="2154829" indent="0" algn="ctr">
              <a:buNone/>
              <a:defRPr sz="1077"/>
            </a:lvl8pPr>
            <a:lvl9pPr marL="2462662" indent="0" algn="ctr">
              <a:buNone/>
              <a:defRPr sz="10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7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05620" y="460041"/>
            <a:ext cx="1327458" cy="73226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3248" y="460041"/>
            <a:ext cx="3905419" cy="73226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4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41" y="2154193"/>
            <a:ext cx="5309830" cy="3594317"/>
          </a:xfrm>
        </p:spPr>
        <p:txBody>
          <a:bodyPr anchor="b"/>
          <a:lstStyle>
            <a:lvl1pPr>
              <a:defRPr sz="4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041" y="5782513"/>
            <a:ext cx="5309830" cy="1890166"/>
          </a:xfrm>
        </p:spPr>
        <p:txBody>
          <a:bodyPr/>
          <a:lstStyle>
            <a:lvl1pPr marL="0" indent="0">
              <a:buNone/>
              <a:defRPr sz="1616">
                <a:solidFill>
                  <a:schemeClr val="tx1"/>
                </a:solidFill>
              </a:defRPr>
            </a:lvl1pPr>
            <a:lvl2pPr marL="30783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2pPr>
            <a:lvl3pPr marL="615666" indent="0">
              <a:buNone/>
              <a:defRPr sz="1212">
                <a:solidFill>
                  <a:schemeClr val="tx1">
                    <a:tint val="75000"/>
                  </a:schemeClr>
                </a:solidFill>
              </a:defRPr>
            </a:lvl3pPr>
            <a:lvl4pPr marL="923498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4pPr>
            <a:lvl5pPr marL="1231331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5pPr>
            <a:lvl6pPr marL="1539164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6pPr>
            <a:lvl7pPr marL="1846997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7pPr>
            <a:lvl8pPr marL="2154829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8pPr>
            <a:lvl9pPr marL="2462662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1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247" y="2300203"/>
            <a:ext cx="2616438" cy="54824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6640" y="2300203"/>
            <a:ext cx="2616438" cy="54824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9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49" y="460043"/>
            <a:ext cx="5309830" cy="167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0" y="2118188"/>
            <a:ext cx="2604414" cy="1038091"/>
          </a:xfrm>
        </p:spPr>
        <p:txBody>
          <a:bodyPr anchor="b"/>
          <a:lstStyle>
            <a:lvl1pPr marL="0" indent="0">
              <a:buNone/>
              <a:defRPr sz="1616" b="1"/>
            </a:lvl1pPr>
            <a:lvl2pPr marL="307833" indent="0">
              <a:buNone/>
              <a:defRPr sz="1347" b="1"/>
            </a:lvl2pPr>
            <a:lvl3pPr marL="615666" indent="0">
              <a:buNone/>
              <a:defRPr sz="1212" b="1"/>
            </a:lvl3pPr>
            <a:lvl4pPr marL="923498" indent="0">
              <a:buNone/>
              <a:defRPr sz="1077" b="1"/>
            </a:lvl4pPr>
            <a:lvl5pPr marL="1231331" indent="0">
              <a:buNone/>
              <a:defRPr sz="1077" b="1"/>
            </a:lvl5pPr>
            <a:lvl6pPr marL="1539164" indent="0">
              <a:buNone/>
              <a:defRPr sz="1077" b="1"/>
            </a:lvl6pPr>
            <a:lvl7pPr marL="1846997" indent="0">
              <a:buNone/>
              <a:defRPr sz="1077" b="1"/>
            </a:lvl7pPr>
            <a:lvl8pPr marL="2154829" indent="0">
              <a:buNone/>
              <a:defRPr sz="1077" b="1"/>
            </a:lvl8pPr>
            <a:lvl9pPr marL="2462662" indent="0">
              <a:buNone/>
              <a:defRPr sz="107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50" y="3156278"/>
            <a:ext cx="2604414" cy="46424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6640" y="2118188"/>
            <a:ext cx="2617240" cy="1038091"/>
          </a:xfrm>
        </p:spPr>
        <p:txBody>
          <a:bodyPr anchor="b"/>
          <a:lstStyle>
            <a:lvl1pPr marL="0" indent="0">
              <a:buNone/>
              <a:defRPr sz="1616" b="1"/>
            </a:lvl1pPr>
            <a:lvl2pPr marL="307833" indent="0">
              <a:buNone/>
              <a:defRPr sz="1347" b="1"/>
            </a:lvl2pPr>
            <a:lvl3pPr marL="615666" indent="0">
              <a:buNone/>
              <a:defRPr sz="1212" b="1"/>
            </a:lvl3pPr>
            <a:lvl4pPr marL="923498" indent="0">
              <a:buNone/>
              <a:defRPr sz="1077" b="1"/>
            </a:lvl4pPr>
            <a:lvl5pPr marL="1231331" indent="0">
              <a:buNone/>
              <a:defRPr sz="1077" b="1"/>
            </a:lvl5pPr>
            <a:lvl6pPr marL="1539164" indent="0">
              <a:buNone/>
              <a:defRPr sz="1077" b="1"/>
            </a:lvl6pPr>
            <a:lvl7pPr marL="1846997" indent="0">
              <a:buNone/>
              <a:defRPr sz="1077" b="1"/>
            </a:lvl7pPr>
            <a:lvl8pPr marL="2154829" indent="0">
              <a:buNone/>
              <a:defRPr sz="1077" b="1"/>
            </a:lvl8pPr>
            <a:lvl9pPr marL="2462662" indent="0">
              <a:buNone/>
              <a:defRPr sz="107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6640" y="3156278"/>
            <a:ext cx="2617240" cy="46424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2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6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49" y="576051"/>
            <a:ext cx="1985575" cy="2016178"/>
          </a:xfrm>
        </p:spPr>
        <p:txBody>
          <a:bodyPr anchor="b"/>
          <a:lstStyle>
            <a:lvl1pPr>
              <a:defRPr sz="215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240" y="1244112"/>
            <a:ext cx="3116640" cy="6140542"/>
          </a:xfrm>
        </p:spPr>
        <p:txBody>
          <a:bodyPr/>
          <a:lstStyle>
            <a:lvl1pPr>
              <a:defRPr sz="2155"/>
            </a:lvl1pPr>
            <a:lvl2pPr>
              <a:defRPr sz="1885"/>
            </a:lvl2pPr>
            <a:lvl3pPr>
              <a:defRPr sz="1616"/>
            </a:lvl3pPr>
            <a:lvl4pPr>
              <a:defRPr sz="1347"/>
            </a:lvl4pPr>
            <a:lvl5pPr>
              <a:defRPr sz="1347"/>
            </a:lvl5pPr>
            <a:lvl6pPr>
              <a:defRPr sz="1347"/>
            </a:lvl6pPr>
            <a:lvl7pPr>
              <a:defRPr sz="1347"/>
            </a:lvl7pPr>
            <a:lvl8pPr>
              <a:defRPr sz="1347"/>
            </a:lvl8pPr>
            <a:lvl9pPr>
              <a:defRPr sz="134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049" y="2592229"/>
            <a:ext cx="1985575" cy="4802425"/>
          </a:xfrm>
        </p:spPr>
        <p:txBody>
          <a:bodyPr/>
          <a:lstStyle>
            <a:lvl1pPr marL="0" indent="0">
              <a:buNone/>
              <a:defRPr sz="1077"/>
            </a:lvl1pPr>
            <a:lvl2pPr marL="307833" indent="0">
              <a:buNone/>
              <a:defRPr sz="943"/>
            </a:lvl2pPr>
            <a:lvl3pPr marL="615666" indent="0">
              <a:buNone/>
              <a:defRPr sz="808"/>
            </a:lvl3pPr>
            <a:lvl4pPr marL="923498" indent="0">
              <a:buNone/>
              <a:defRPr sz="673"/>
            </a:lvl4pPr>
            <a:lvl5pPr marL="1231331" indent="0">
              <a:buNone/>
              <a:defRPr sz="673"/>
            </a:lvl5pPr>
            <a:lvl6pPr marL="1539164" indent="0">
              <a:buNone/>
              <a:defRPr sz="673"/>
            </a:lvl6pPr>
            <a:lvl7pPr marL="1846997" indent="0">
              <a:buNone/>
              <a:defRPr sz="673"/>
            </a:lvl7pPr>
            <a:lvl8pPr marL="2154829" indent="0">
              <a:buNone/>
              <a:defRPr sz="673"/>
            </a:lvl8pPr>
            <a:lvl9pPr marL="2462662" indent="0">
              <a:buNone/>
              <a:defRPr sz="67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49" y="576051"/>
            <a:ext cx="1985575" cy="2016178"/>
          </a:xfrm>
        </p:spPr>
        <p:txBody>
          <a:bodyPr anchor="b"/>
          <a:lstStyle>
            <a:lvl1pPr>
              <a:defRPr sz="215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7240" y="1244112"/>
            <a:ext cx="3116640" cy="6140542"/>
          </a:xfrm>
        </p:spPr>
        <p:txBody>
          <a:bodyPr anchor="t"/>
          <a:lstStyle>
            <a:lvl1pPr marL="0" indent="0">
              <a:buNone/>
              <a:defRPr sz="2155"/>
            </a:lvl1pPr>
            <a:lvl2pPr marL="307833" indent="0">
              <a:buNone/>
              <a:defRPr sz="1885"/>
            </a:lvl2pPr>
            <a:lvl3pPr marL="615666" indent="0">
              <a:buNone/>
              <a:defRPr sz="1616"/>
            </a:lvl3pPr>
            <a:lvl4pPr marL="923498" indent="0">
              <a:buNone/>
              <a:defRPr sz="1347"/>
            </a:lvl4pPr>
            <a:lvl5pPr marL="1231331" indent="0">
              <a:buNone/>
              <a:defRPr sz="1347"/>
            </a:lvl5pPr>
            <a:lvl6pPr marL="1539164" indent="0">
              <a:buNone/>
              <a:defRPr sz="1347"/>
            </a:lvl6pPr>
            <a:lvl7pPr marL="1846997" indent="0">
              <a:buNone/>
              <a:defRPr sz="1347"/>
            </a:lvl7pPr>
            <a:lvl8pPr marL="2154829" indent="0">
              <a:buNone/>
              <a:defRPr sz="1347"/>
            </a:lvl8pPr>
            <a:lvl9pPr marL="2462662" indent="0">
              <a:buNone/>
              <a:defRPr sz="134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049" y="2592229"/>
            <a:ext cx="1985575" cy="4802425"/>
          </a:xfrm>
        </p:spPr>
        <p:txBody>
          <a:bodyPr/>
          <a:lstStyle>
            <a:lvl1pPr marL="0" indent="0">
              <a:buNone/>
              <a:defRPr sz="1077"/>
            </a:lvl1pPr>
            <a:lvl2pPr marL="307833" indent="0">
              <a:buNone/>
              <a:defRPr sz="943"/>
            </a:lvl2pPr>
            <a:lvl3pPr marL="615666" indent="0">
              <a:buNone/>
              <a:defRPr sz="808"/>
            </a:lvl3pPr>
            <a:lvl4pPr marL="923498" indent="0">
              <a:buNone/>
              <a:defRPr sz="673"/>
            </a:lvl4pPr>
            <a:lvl5pPr marL="1231331" indent="0">
              <a:buNone/>
              <a:defRPr sz="673"/>
            </a:lvl5pPr>
            <a:lvl6pPr marL="1539164" indent="0">
              <a:buNone/>
              <a:defRPr sz="673"/>
            </a:lvl6pPr>
            <a:lvl7pPr marL="1846997" indent="0">
              <a:buNone/>
              <a:defRPr sz="673"/>
            </a:lvl7pPr>
            <a:lvl8pPr marL="2154829" indent="0">
              <a:buNone/>
              <a:defRPr sz="673"/>
            </a:lvl8pPr>
            <a:lvl9pPr marL="2462662" indent="0">
              <a:buNone/>
              <a:defRPr sz="67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3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248" y="460043"/>
            <a:ext cx="530983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48" y="2300203"/>
            <a:ext cx="530983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3247" y="8008709"/>
            <a:ext cx="1385173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9283" y="8008709"/>
            <a:ext cx="207776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7905" y="8008709"/>
            <a:ext cx="1385173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15666" rtl="0" eaLnBrk="1" latinLnBrk="0" hangingPunct="1">
        <a:lnSpc>
          <a:spcPct val="90000"/>
        </a:lnSpc>
        <a:spcBef>
          <a:spcPct val="0"/>
        </a:spcBef>
        <a:buNone/>
        <a:defRPr sz="29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916" indent="-153916" algn="l" defTabSz="615666" rtl="0" eaLnBrk="1" latinLnBrk="0" hangingPunct="1">
        <a:lnSpc>
          <a:spcPct val="90000"/>
        </a:lnSpc>
        <a:spcBef>
          <a:spcPts val="673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1pPr>
      <a:lvl2pPr marL="461749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2pPr>
      <a:lvl3pPr marL="769582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77415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385247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693080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2000913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308746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616578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1pPr>
      <a:lvl2pPr marL="307833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2pPr>
      <a:lvl3pPr marL="615666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3pPr>
      <a:lvl4pPr marL="923498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231331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539164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1846997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154829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462662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4783" t="13022" r="31222" b="15575"/>
          <a:stretch/>
        </p:blipFill>
        <p:spPr>
          <a:xfrm>
            <a:off x="-1" y="-1"/>
            <a:ext cx="3057149" cy="2272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 l="21602" t="12402" r="24401" b="16196"/>
          <a:stretch/>
        </p:blipFill>
        <p:spPr>
          <a:xfrm>
            <a:off x="3098748" y="-1"/>
            <a:ext cx="3057149" cy="2272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5422" y="-1"/>
            <a:ext cx="391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36195" y="1934479"/>
            <a:ext cx="468214" cy="14898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49205" y="0"/>
            <a:ext cx="391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724633" y="1257524"/>
            <a:ext cx="456734" cy="188040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6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4930</TotalTime>
  <Words>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Wellesley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hmattila@wellesley.edu</dc:creator>
  <cp:lastModifiedBy>hmattila@wellesley.edu</cp:lastModifiedBy>
  <cp:revision>101</cp:revision>
  <dcterms:created xsi:type="dcterms:W3CDTF">2021-08-10T21:56:14Z</dcterms:created>
  <dcterms:modified xsi:type="dcterms:W3CDTF">2021-10-13T22:52:47Z</dcterms:modified>
</cp:coreProperties>
</file>