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12" d="100"/>
          <a:sy n="112" d="100"/>
        </p:scale>
        <p:origin x="78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7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0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3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4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89140-A5C3-4F43-87AE-9E54B8A7BD6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1D39C-FDAE-4973-B3FA-BB57A15361A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765389"/>
              </p:ext>
            </p:extLst>
          </p:nvPr>
        </p:nvGraphicFramePr>
        <p:xfrm>
          <a:off x="2233806" y="176768"/>
          <a:ext cx="7628652" cy="661004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42108">
                  <a:extLst>
                    <a:ext uri="{9D8B030D-6E8A-4147-A177-3AD203B41FA5}">
                      <a16:colId xmlns:a16="http://schemas.microsoft.com/office/drawing/2014/main" val="4075042907"/>
                    </a:ext>
                  </a:extLst>
                </a:gridCol>
                <a:gridCol w="1588218">
                  <a:extLst>
                    <a:ext uri="{9D8B030D-6E8A-4147-A177-3AD203B41FA5}">
                      <a16:colId xmlns:a16="http://schemas.microsoft.com/office/drawing/2014/main" val="385631256"/>
                    </a:ext>
                  </a:extLst>
                </a:gridCol>
                <a:gridCol w="1536145">
                  <a:extLst>
                    <a:ext uri="{9D8B030D-6E8A-4147-A177-3AD203B41FA5}">
                      <a16:colId xmlns:a16="http://schemas.microsoft.com/office/drawing/2014/main" val="1449730073"/>
                    </a:ext>
                  </a:extLst>
                </a:gridCol>
                <a:gridCol w="1562181">
                  <a:extLst>
                    <a:ext uri="{9D8B030D-6E8A-4147-A177-3AD203B41FA5}">
                      <a16:colId xmlns:a16="http://schemas.microsoft.com/office/drawing/2014/main" val="3782519088"/>
                    </a:ext>
                  </a:extLst>
                </a:gridCol>
              </a:tblGrid>
              <a:tr h="242062">
                <a:tc gridSpan="4">
                  <a:txBody>
                    <a:bodyPr/>
                    <a:lstStyle/>
                    <a:p>
                      <a:pPr algn="just" rtl="0" fontAlgn="base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S-1. Sampling events and dates throughout the experiment. </a:t>
                      </a:r>
                      <a:endParaRPr lang="en-US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60384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 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 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530470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Sampling events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220215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Weed density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and 7 June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and 10 June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June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441461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Vegetation cover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June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June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C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CA" sz="1200" baseline="30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622451555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June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June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CA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CA" sz="1200" baseline="30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45879883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June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586867286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July 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794173769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July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1443774461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261365346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August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2128087578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September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2730320563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/>
                </a:tc>
                <a:extLst>
                  <a:ext uri="{0D108BD9-81ED-4DB2-BD59-A6C34878D82A}">
                    <a16:rowId xmlns:a16="http://schemas.microsoft.com/office/drawing/2014/main" val="2756456556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Vegetation shoot biomass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and 23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and 22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and 15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1684473787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Vegetation root biomass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81709388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Aggregate stability to water 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May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April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1266943289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August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August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1302571726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1612103495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Soil gravimetric water content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May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April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875389628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August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August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4194760815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October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b"/>
                </a:tc>
                <a:extLst>
                  <a:ext uri="{0D108BD9-81ED-4DB2-BD59-A6C34878D82A}">
                    <a16:rowId xmlns:a16="http://schemas.microsoft.com/office/drawing/2014/main" val="3885175538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Yield and fruit quality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September </a:t>
                      </a:r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/>
                </a:tc>
                <a:extLst>
                  <a:ext uri="{0D108BD9-81ED-4DB2-BD59-A6C34878D82A}">
                    <a16:rowId xmlns:a16="http://schemas.microsoft.com/office/drawing/2014/main" val="325946637"/>
                  </a:ext>
                </a:extLst>
              </a:tr>
              <a:tr h="242062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Pruning weight, vine leaf biomass </a:t>
                      </a:r>
                      <a:endParaRPr lang="en-US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October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and 10 October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C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and 9 October </a:t>
                      </a:r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72296"/>
                  </a:ext>
                </a:extLst>
              </a:tr>
              <a:tr h="815237">
                <a:tc gridSpan="4">
                  <a:txBody>
                    <a:bodyPr/>
                    <a:lstStyle/>
                    <a:p>
                      <a:pPr algn="just" rtl="0" fontAlgn="base"/>
                      <a:r>
                        <a:rPr lang="en-US" sz="1200" b="0" i="0" kern="1200" baseline="30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Perennial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Intercrop only (before mowing). </a:t>
                      </a:r>
                    </a:p>
                    <a:p>
                      <a:pPr algn="just" rtl="0" fontAlgn="base"/>
                      <a:r>
                        <a:rPr lang="en-US" sz="1200" b="0" i="0" kern="1200" baseline="30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Cultivation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Unmanaged (weedy), and Annual Intercrop (before and after mowing) </a:t>
                      </a:r>
                    </a:p>
                    <a:p>
                      <a:pPr algn="just" rtl="0" fontAlgn="base"/>
                      <a:r>
                        <a:rPr lang="en-US" sz="1200" b="0" i="0" kern="1200" baseline="300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Perennial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Intercrop (after mowing only).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just" rtl="0" fontAlgn="base"/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0" fontAlgn="base"/>
                      <a:endParaRPr lang="en-CA" sz="1200" b="0" i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0" fontAlgn="base"/>
                      <a:endParaRPr lang="en-CA" sz="12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069" marR="69069" marT="34534" marB="34534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168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203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FD1BBF316C34F8AF713A90802630C" ma:contentTypeVersion="12" ma:contentTypeDescription="Create a new document." ma:contentTypeScope="" ma:versionID="0e07edb63ee1ee4cb8530650c467357e">
  <xsd:schema xmlns:xsd="http://www.w3.org/2001/XMLSchema" xmlns:xs="http://www.w3.org/2001/XMLSchema" xmlns:p="http://schemas.microsoft.com/office/2006/metadata/properties" xmlns:ns3="2782991e-892c-4e06-90b4-9e20d0f992f2" xmlns:ns4="2c3829ae-790b-4b7f-9842-1b6a84a2039e" targetNamespace="http://schemas.microsoft.com/office/2006/metadata/properties" ma:root="true" ma:fieldsID="b6db30f97319057e705e3a678ae0f017" ns3:_="" ns4:_="">
    <xsd:import namespace="2782991e-892c-4e06-90b4-9e20d0f992f2"/>
    <xsd:import namespace="2c3829ae-790b-4b7f-9842-1b6a84a203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2991e-892c-4e06-90b4-9e20d0f992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829ae-790b-4b7f-9842-1b6a84a203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EE1BC2-D775-4EC0-ACC4-5ADE8BBF27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2991e-892c-4e06-90b4-9e20d0f992f2"/>
    <ds:schemaRef ds:uri="2c3829ae-790b-4b7f-9842-1b6a84a203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86D1DB-77B5-4B9E-861C-3C6F33934E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0D43E2-71C2-4A18-AA9A-A2EEE1B102F3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2c3829ae-790b-4b7f-9842-1b6a84a2039e"/>
    <ds:schemaRef ds:uri="2782991e-892c-4e06-90b4-9e20d0f992f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301</Words>
  <Application>Microsoft Office PowerPoint</Application>
  <PresentationFormat>Grand écran</PresentationFormat>
  <Paragraphs>92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Minville, Audrey-Kim</dc:creator>
  <cp:lastModifiedBy>Minville, Audrey-Kim</cp:lastModifiedBy>
  <cp:revision>3</cp:revision>
  <dcterms:created xsi:type="dcterms:W3CDTF">2022-01-14T19:54:48Z</dcterms:created>
  <dcterms:modified xsi:type="dcterms:W3CDTF">2022-01-14T20:06:47Z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0x01010068CFD1BBF316C34F8AF713A90802630C</vt:lpwstr>
  </property>
</Properties>
</file>