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8" autoAdjust="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6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7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6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6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6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2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2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5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5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6F7D-306D-4449-9CB5-06DF4AE5A98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5818-2343-4B6B-BDE9-430059E6A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7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46413" y="5858751"/>
            <a:ext cx="90796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S3. Mean weed (a) and intercrop (b) cover before mowing through the experiment. Weed management method data were grouped by month-year for analysis. 06 = June; 07 = July; 08 = August; 09 = September; 10 = October. Bars topped with different letters are significantly different between years within month for each weed management method. Bars topped with an asterisk indicate no </a:t>
            </a:r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multiple comparisons were made.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multiple comparisons are based on Tukey’s honest significant differences (α = 0.05). Error bars indicate + standard error</a:t>
            </a:r>
            <a:r>
              <a:rPr lang="en-C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380416" y="301158"/>
            <a:ext cx="9423458" cy="2540614"/>
            <a:chOff x="-340" y="933"/>
            <a:chExt cx="7179" cy="2468"/>
          </a:xfrm>
        </p:grpSpPr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33" y="1487"/>
              <a:ext cx="6806" cy="1326"/>
            </a:xfrm>
            <a:custGeom>
              <a:avLst/>
              <a:gdLst>
                <a:gd name="T0" fmla="*/ 0 w 6806"/>
                <a:gd name="T1" fmla="*/ 1326 h 1326"/>
                <a:gd name="T2" fmla="*/ 6806 w 6806"/>
                <a:gd name="T3" fmla="*/ 1326 h 1326"/>
                <a:gd name="T4" fmla="*/ 0 w 6806"/>
                <a:gd name="T5" fmla="*/ 994 h 1326"/>
                <a:gd name="T6" fmla="*/ 6806 w 6806"/>
                <a:gd name="T7" fmla="*/ 994 h 1326"/>
                <a:gd name="T8" fmla="*/ 0 w 6806"/>
                <a:gd name="T9" fmla="*/ 663 h 1326"/>
                <a:gd name="T10" fmla="*/ 6806 w 6806"/>
                <a:gd name="T11" fmla="*/ 663 h 1326"/>
                <a:gd name="T12" fmla="*/ 0 w 6806"/>
                <a:gd name="T13" fmla="*/ 332 h 1326"/>
                <a:gd name="T14" fmla="*/ 6806 w 6806"/>
                <a:gd name="T15" fmla="*/ 332 h 1326"/>
                <a:gd name="T16" fmla="*/ 0 w 6806"/>
                <a:gd name="T17" fmla="*/ 0 h 1326"/>
                <a:gd name="T18" fmla="*/ 6806 w 6806"/>
                <a:gd name="T19" fmla="*/ 0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06" h="1326">
                  <a:moveTo>
                    <a:pt x="0" y="1326"/>
                  </a:moveTo>
                  <a:lnTo>
                    <a:pt x="6806" y="1326"/>
                  </a:lnTo>
                  <a:moveTo>
                    <a:pt x="0" y="994"/>
                  </a:moveTo>
                  <a:lnTo>
                    <a:pt x="6806" y="994"/>
                  </a:lnTo>
                  <a:moveTo>
                    <a:pt x="0" y="663"/>
                  </a:moveTo>
                  <a:lnTo>
                    <a:pt x="6806" y="663"/>
                  </a:lnTo>
                  <a:moveTo>
                    <a:pt x="0" y="332"/>
                  </a:moveTo>
                  <a:lnTo>
                    <a:pt x="6806" y="332"/>
                  </a:lnTo>
                  <a:moveTo>
                    <a:pt x="0" y="0"/>
                  </a:moveTo>
                  <a:lnTo>
                    <a:pt x="6806" y="0"/>
                  </a:lnTo>
                </a:path>
              </a:pathLst>
            </a:cu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56" y="3049"/>
              <a:ext cx="1634" cy="96"/>
            </a:xfrm>
            <a:custGeom>
              <a:avLst/>
              <a:gdLst>
                <a:gd name="T0" fmla="*/ 0 w 1634"/>
                <a:gd name="T1" fmla="*/ 43 h 96"/>
                <a:gd name="T2" fmla="*/ 74 w 1634"/>
                <a:gd name="T3" fmla="*/ 43 h 96"/>
                <a:gd name="T4" fmla="*/ 74 w 1634"/>
                <a:gd name="T5" fmla="*/ 96 h 96"/>
                <a:gd name="T6" fmla="*/ 0 w 1634"/>
                <a:gd name="T7" fmla="*/ 96 h 96"/>
                <a:gd name="T8" fmla="*/ 0 w 1634"/>
                <a:gd name="T9" fmla="*/ 43 h 96"/>
                <a:gd name="T10" fmla="*/ 141 w 1634"/>
                <a:gd name="T11" fmla="*/ 66 h 96"/>
                <a:gd name="T12" fmla="*/ 216 w 1634"/>
                <a:gd name="T13" fmla="*/ 66 h 96"/>
                <a:gd name="T14" fmla="*/ 216 w 1634"/>
                <a:gd name="T15" fmla="*/ 96 h 96"/>
                <a:gd name="T16" fmla="*/ 141 w 1634"/>
                <a:gd name="T17" fmla="*/ 96 h 96"/>
                <a:gd name="T18" fmla="*/ 141 w 1634"/>
                <a:gd name="T19" fmla="*/ 66 h 96"/>
                <a:gd name="T20" fmla="*/ 284 w 1634"/>
                <a:gd name="T21" fmla="*/ 63 h 96"/>
                <a:gd name="T22" fmla="*/ 358 w 1634"/>
                <a:gd name="T23" fmla="*/ 63 h 96"/>
                <a:gd name="T24" fmla="*/ 358 w 1634"/>
                <a:gd name="T25" fmla="*/ 96 h 96"/>
                <a:gd name="T26" fmla="*/ 284 w 1634"/>
                <a:gd name="T27" fmla="*/ 96 h 96"/>
                <a:gd name="T28" fmla="*/ 284 w 1634"/>
                <a:gd name="T29" fmla="*/ 63 h 96"/>
                <a:gd name="T30" fmla="*/ 426 w 1634"/>
                <a:gd name="T31" fmla="*/ 71 h 96"/>
                <a:gd name="T32" fmla="*/ 500 w 1634"/>
                <a:gd name="T33" fmla="*/ 71 h 96"/>
                <a:gd name="T34" fmla="*/ 500 w 1634"/>
                <a:gd name="T35" fmla="*/ 96 h 96"/>
                <a:gd name="T36" fmla="*/ 426 w 1634"/>
                <a:gd name="T37" fmla="*/ 96 h 96"/>
                <a:gd name="T38" fmla="*/ 426 w 1634"/>
                <a:gd name="T39" fmla="*/ 71 h 96"/>
                <a:gd name="T40" fmla="*/ 567 w 1634"/>
                <a:gd name="T41" fmla="*/ 57 h 96"/>
                <a:gd name="T42" fmla="*/ 642 w 1634"/>
                <a:gd name="T43" fmla="*/ 57 h 96"/>
                <a:gd name="T44" fmla="*/ 642 w 1634"/>
                <a:gd name="T45" fmla="*/ 96 h 96"/>
                <a:gd name="T46" fmla="*/ 567 w 1634"/>
                <a:gd name="T47" fmla="*/ 96 h 96"/>
                <a:gd name="T48" fmla="*/ 567 w 1634"/>
                <a:gd name="T49" fmla="*/ 57 h 96"/>
                <a:gd name="T50" fmla="*/ 709 w 1634"/>
                <a:gd name="T51" fmla="*/ 83 h 96"/>
                <a:gd name="T52" fmla="*/ 784 w 1634"/>
                <a:gd name="T53" fmla="*/ 83 h 96"/>
                <a:gd name="T54" fmla="*/ 784 w 1634"/>
                <a:gd name="T55" fmla="*/ 96 h 96"/>
                <a:gd name="T56" fmla="*/ 709 w 1634"/>
                <a:gd name="T57" fmla="*/ 96 h 96"/>
                <a:gd name="T58" fmla="*/ 709 w 1634"/>
                <a:gd name="T59" fmla="*/ 83 h 96"/>
                <a:gd name="T60" fmla="*/ 851 w 1634"/>
                <a:gd name="T61" fmla="*/ 83 h 96"/>
                <a:gd name="T62" fmla="*/ 925 w 1634"/>
                <a:gd name="T63" fmla="*/ 83 h 96"/>
                <a:gd name="T64" fmla="*/ 925 w 1634"/>
                <a:gd name="T65" fmla="*/ 96 h 96"/>
                <a:gd name="T66" fmla="*/ 851 w 1634"/>
                <a:gd name="T67" fmla="*/ 96 h 96"/>
                <a:gd name="T68" fmla="*/ 851 w 1634"/>
                <a:gd name="T69" fmla="*/ 83 h 96"/>
                <a:gd name="T70" fmla="*/ 992 w 1634"/>
                <a:gd name="T71" fmla="*/ 87 h 96"/>
                <a:gd name="T72" fmla="*/ 1067 w 1634"/>
                <a:gd name="T73" fmla="*/ 87 h 96"/>
                <a:gd name="T74" fmla="*/ 1067 w 1634"/>
                <a:gd name="T75" fmla="*/ 96 h 96"/>
                <a:gd name="T76" fmla="*/ 992 w 1634"/>
                <a:gd name="T77" fmla="*/ 96 h 96"/>
                <a:gd name="T78" fmla="*/ 992 w 1634"/>
                <a:gd name="T79" fmla="*/ 87 h 96"/>
                <a:gd name="T80" fmla="*/ 1134 w 1634"/>
                <a:gd name="T81" fmla="*/ 67 h 96"/>
                <a:gd name="T82" fmla="*/ 1209 w 1634"/>
                <a:gd name="T83" fmla="*/ 67 h 96"/>
                <a:gd name="T84" fmla="*/ 1209 w 1634"/>
                <a:gd name="T85" fmla="*/ 96 h 96"/>
                <a:gd name="T86" fmla="*/ 1134 w 1634"/>
                <a:gd name="T87" fmla="*/ 96 h 96"/>
                <a:gd name="T88" fmla="*/ 1134 w 1634"/>
                <a:gd name="T89" fmla="*/ 67 h 96"/>
                <a:gd name="T90" fmla="*/ 1276 w 1634"/>
                <a:gd name="T91" fmla="*/ 66 h 96"/>
                <a:gd name="T92" fmla="*/ 1350 w 1634"/>
                <a:gd name="T93" fmla="*/ 66 h 96"/>
                <a:gd name="T94" fmla="*/ 1350 w 1634"/>
                <a:gd name="T95" fmla="*/ 96 h 96"/>
                <a:gd name="T96" fmla="*/ 1276 w 1634"/>
                <a:gd name="T97" fmla="*/ 96 h 96"/>
                <a:gd name="T98" fmla="*/ 1276 w 1634"/>
                <a:gd name="T99" fmla="*/ 66 h 96"/>
                <a:gd name="T100" fmla="*/ 1417 w 1634"/>
                <a:gd name="T101" fmla="*/ 37 h 96"/>
                <a:gd name="T102" fmla="*/ 1492 w 1634"/>
                <a:gd name="T103" fmla="*/ 37 h 96"/>
                <a:gd name="T104" fmla="*/ 1492 w 1634"/>
                <a:gd name="T105" fmla="*/ 96 h 96"/>
                <a:gd name="T106" fmla="*/ 1417 w 1634"/>
                <a:gd name="T107" fmla="*/ 96 h 96"/>
                <a:gd name="T108" fmla="*/ 1417 w 1634"/>
                <a:gd name="T109" fmla="*/ 37 h 96"/>
                <a:gd name="T110" fmla="*/ 1559 w 1634"/>
                <a:gd name="T111" fmla="*/ 0 h 96"/>
                <a:gd name="T112" fmla="*/ 1634 w 1634"/>
                <a:gd name="T113" fmla="*/ 0 h 96"/>
                <a:gd name="T114" fmla="*/ 1634 w 1634"/>
                <a:gd name="T115" fmla="*/ 96 h 96"/>
                <a:gd name="T116" fmla="*/ 1559 w 1634"/>
                <a:gd name="T117" fmla="*/ 96 h 96"/>
                <a:gd name="T118" fmla="*/ 1559 w 1634"/>
                <a:gd name="T11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4" h="96">
                  <a:moveTo>
                    <a:pt x="0" y="43"/>
                  </a:moveTo>
                  <a:lnTo>
                    <a:pt x="74" y="43"/>
                  </a:lnTo>
                  <a:lnTo>
                    <a:pt x="74" y="96"/>
                  </a:lnTo>
                  <a:lnTo>
                    <a:pt x="0" y="96"/>
                  </a:lnTo>
                  <a:lnTo>
                    <a:pt x="0" y="43"/>
                  </a:lnTo>
                  <a:close/>
                  <a:moveTo>
                    <a:pt x="141" y="66"/>
                  </a:moveTo>
                  <a:lnTo>
                    <a:pt x="216" y="66"/>
                  </a:lnTo>
                  <a:lnTo>
                    <a:pt x="216" y="96"/>
                  </a:lnTo>
                  <a:lnTo>
                    <a:pt x="141" y="96"/>
                  </a:lnTo>
                  <a:lnTo>
                    <a:pt x="141" y="66"/>
                  </a:lnTo>
                  <a:close/>
                  <a:moveTo>
                    <a:pt x="284" y="63"/>
                  </a:moveTo>
                  <a:lnTo>
                    <a:pt x="358" y="63"/>
                  </a:lnTo>
                  <a:lnTo>
                    <a:pt x="358" y="96"/>
                  </a:lnTo>
                  <a:lnTo>
                    <a:pt x="284" y="96"/>
                  </a:lnTo>
                  <a:lnTo>
                    <a:pt x="284" y="63"/>
                  </a:lnTo>
                  <a:close/>
                  <a:moveTo>
                    <a:pt x="426" y="71"/>
                  </a:moveTo>
                  <a:lnTo>
                    <a:pt x="500" y="71"/>
                  </a:lnTo>
                  <a:lnTo>
                    <a:pt x="500" y="96"/>
                  </a:lnTo>
                  <a:lnTo>
                    <a:pt x="426" y="96"/>
                  </a:lnTo>
                  <a:lnTo>
                    <a:pt x="426" y="71"/>
                  </a:lnTo>
                  <a:close/>
                  <a:moveTo>
                    <a:pt x="567" y="57"/>
                  </a:moveTo>
                  <a:lnTo>
                    <a:pt x="642" y="57"/>
                  </a:lnTo>
                  <a:lnTo>
                    <a:pt x="642" y="96"/>
                  </a:lnTo>
                  <a:lnTo>
                    <a:pt x="567" y="96"/>
                  </a:lnTo>
                  <a:lnTo>
                    <a:pt x="567" y="57"/>
                  </a:lnTo>
                  <a:close/>
                  <a:moveTo>
                    <a:pt x="709" y="83"/>
                  </a:moveTo>
                  <a:lnTo>
                    <a:pt x="784" y="83"/>
                  </a:lnTo>
                  <a:lnTo>
                    <a:pt x="784" y="96"/>
                  </a:lnTo>
                  <a:lnTo>
                    <a:pt x="709" y="96"/>
                  </a:lnTo>
                  <a:lnTo>
                    <a:pt x="709" y="83"/>
                  </a:lnTo>
                  <a:close/>
                  <a:moveTo>
                    <a:pt x="851" y="83"/>
                  </a:moveTo>
                  <a:lnTo>
                    <a:pt x="925" y="83"/>
                  </a:lnTo>
                  <a:lnTo>
                    <a:pt x="925" y="96"/>
                  </a:lnTo>
                  <a:lnTo>
                    <a:pt x="851" y="96"/>
                  </a:lnTo>
                  <a:lnTo>
                    <a:pt x="851" y="83"/>
                  </a:lnTo>
                  <a:close/>
                  <a:moveTo>
                    <a:pt x="992" y="87"/>
                  </a:moveTo>
                  <a:lnTo>
                    <a:pt x="1067" y="87"/>
                  </a:lnTo>
                  <a:lnTo>
                    <a:pt x="1067" y="96"/>
                  </a:lnTo>
                  <a:lnTo>
                    <a:pt x="992" y="96"/>
                  </a:lnTo>
                  <a:lnTo>
                    <a:pt x="992" y="87"/>
                  </a:lnTo>
                  <a:close/>
                  <a:moveTo>
                    <a:pt x="1134" y="67"/>
                  </a:moveTo>
                  <a:lnTo>
                    <a:pt x="1209" y="67"/>
                  </a:lnTo>
                  <a:lnTo>
                    <a:pt x="1209" y="96"/>
                  </a:lnTo>
                  <a:lnTo>
                    <a:pt x="1134" y="96"/>
                  </a:lnTo>
                  <a:lnTo>
                    <a:pt x="1134" y="67"/>
                  </a:lnTo>
                  <a:close/>
                  <a:moveTo>
                    <a:pt x="1276" y="66"/>
                  </a:moveTo>
                  <a:lnTo>
                    <a:pt x="1350" y="66"/>
                  </a:lnTo>
                  <a:lnTo>
                    <a:pt x="1350" y="96"/>
                  </a:lnTo>
                  <a:lnTo>
                    <a:pt x="1276" y="96"/>
                  </a:lnTo>
                  <a:lnTo>
                    <a:pt x="1276" y="66"/>
                  </a:lnTo>
                  <a:close/>
                  <a:moveTo>
                    <a:pt x="1417" y="37"/>
                  </a:moveTo>
                  <a:lnTo>
                    <a:pt x="1492" y="37"/>
                  </a:lnTo>
                  <a:lnTo>
                    <a:pt x="1492" y="96"/>
                  </a:lnTo>
                  <a:lnTo>
                    <a:pt x="1417" y="96"/>
                  </a:lnTo>
                  <a:lnTo>
                    <a:pt x="1417" y="37"/>
                  </a:lnTo>
                  <a:close/>
                  <a:moveTo>
                    <a:pt x="1559" y="0"/>
                  </a:moveTo>
                  <a:lnTo>
                    <a:pt x="1634" y="0"/>
                  </a:lnTo>
                  <a:lnTo>
                    <a:pt x="1634" y="96"/>
                  </a:lnTo>
                  <a:lnTo>
                    <a:pt x="1559" y="96"/>
                  </a:lnTo>
                  <a:lnTo>
                    <a:pt x="1559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56" y="3049"/>
              <a:ext cx="1634" cy="96"/>
            </a:xfrm>
            <a:custGeom>
              <a:avLst/>
              <a:gdLst>
                <a:gd name="T0" fmla="*/ 0 w 1634"/>
                <a:gd name="T1" fmla="*/ 43 h 96"/>
                <a:gd name="T2" fmla="*/ 74 w 1634"/>
                <a:gd name="T3" fmla="*/ 43 h 96"/>
                <a:gd name="T4" fmla="*/ 74 w 1634"/>
                <a:gd name="T5" fmla="*/ 96 h 96"/>
                <a:gd name="T6" fmla="*/ 0 w 1634"/>
                <a:gd name="T7" fmla="*/ 96 h 96"/>
                <a:gd name="T8" fmla="*/ 0 w 1634"/>
                <a:gd name="T9" fmla="*/ 43 h 96"/>
                <a:gd name="T10" fmla="*/ 141 w 1634"/>
                <a:gd name="T11" fmla="*/ 66 h 96"/>
                <a:gd name="T12" fmla="*/ 216 w 1634"/>
                <a:gd name="T13" fmla="*/ 66 h 96"/>
                <a:gd name="T14" fmla="*/ 216 w 1634"/>
                <a:gd name="T15" fmla="*/ 96 h 96"/>
                <a:gd name="T16" fmla="*/ 141 w 1634"/>
                <a:gd name="T17" fmla="*/ 96 h 96"/>
                <a:gd name="T18" fmla="*/ 141 w 1634"/>
                <a:gd name="T19" fmla="*/ 66 h 96"/>
                <a:gd name="T20" fmla="*/ 284 w 1634"/>
                <a:gd name="T21" fmla="*/ 63 h 96"/>
                <a:gd name="T22" fmla="*/ 358 w 1634"/>
                <a:gd name="T23" fmla="*/ 63 h 96"/>
                <a:gd name="T24" fmla="*/ 358 w 1634"/>
                <a:gd name="T25" fmla="*/ 96 h 96"/>
                <a:gd name="T26" fmla="*/ 284 w 1634"/>
                <a:gd name="T27" fmla="*/ 96 h 96"/>
                <a:gd name="T28" fmla="*/ 284 w 1634"/>
                <a:gd name="T29" fmla="*/ 63 h 96"/>
                <a:gd name="T30" fmla="*/ 426 w 1634"/>
                <a:gd name="T31" fmla="*/ 71 h 96"/>
                <a:gd name="T32" fmla="*/ 500 w 1634"/>
                <a:gd name="T33" fmla="*/ 71 h 96"/>
                <a:gd name="T34" fmla="*/ 500 w 1634"/>
                <a:gd name="T35" fmla="*/ 96 h 96"/>
                <a:gd name="T36" fmla="*/ 426 w 1634"/>
                <a:gd name="T37" fmla="*/ 96 h 96"/>
                <a:gd name="T38" fmla="*/ 426 w 1634"/>
                <a:gd name="T39" fmla="*/ 71 h 96"/>
                <a:gd name="T40" fmla="*/ 567 w 1634"/>
                <a:gd name="T41" fmla="*/ 57 h 96"/>
                <a:gd name="T42" fmla="*/ 642 w 1634"/>
                <a:gd name="T43" fmla="*/ 57 h 96"/>
                <a:gd name="T44" fmla="*/ 642 w 1634"/>
                <a:gd name="T45" fmla="*/ 96 h 96"/>
                <a:gd name="T46" fmla="*/ 567 w 1634"/>
                <a:gd name="T47" fmla="*/ 96 h 96"/>
                <a:gd name="T48" fmla="*/ 567 w 1634"/>
                <a:gd name="T49" fmla="*/ 57 h 96"/>
                <a:gd name="T50" fmla="*/ 709 w 1634"/>
                <a:gd name="T51" fmla="*/ 83 h 96"/>
                <a:gd name="T52" fmla="*/ 784 w 1634"/>
                <a:gd name="T53" fmla="*/ 83 h 96"/>
                <a:gd name="T54" fmla="*/ 784 w 1634"/>
                <a:gd name="T55" fmla="*/ 96 h 96"/>
                <a:gd name="T56" fmla="*/ 709 w 1634"/>
                <a:gd name="T57" fmla="*/ 96 h 96"/>
                <a:gd name="T58" fmla="*/ 709 w 1634"/>
                <a:gd name="T59" fmla="*/ 83 h 96"/>
                <a:gd name="T60" fmla="*/ 851 w 1634"/>
                <a:gd name="T61" fmla="*/ 83 h 96"/>
                <a:gd name="T62" fmla="*/ 925 w 1634"/>
                <a:gd name="T63" fmla="*/ 83 h 96"/>
                <a:gd name="T64" fmla="*/ 925 w 1634"/>
                <a:gd name="T65" fmla="*/ 96 h 96"/>
                <a:gd name="T66" fmla="*/ 851 w 1634"/>
                <a:gd name="T67" fmla="*/ 96 h 96"/>
                <a:gd name="T68" fmla="*/ 851 w 1634"/>
                <a:gd name="T69" fmla="*/ 83 h 96"/>
                <a:gd name="T70" fmla="*/ 992 w 1634"/>
                <a:gd name="T71" fmla="*/ 87 h 96"/>
                <a:gd name="T72" fmla="*/ 1067 w 1634"/>
                <a:gd name="T73" fmla="*/ 87 h 96"/>
                <a:gd name="T74" fmla="*/ 1067 w 1634"/>
                <a:gd name="T75" fmla="*/ 96 h 96"/>
                <a:gd name="T76" fmla="*/ 992 w 1634"/>
                <a:gd name="T77" fmla="*/ 96 h 96"/>
                <a:gd name="T78" fmla="*/ 992 w 1634"/>
                <a:gd name="T79" fmla="*/ 87 h 96"/>
                <a:gd name="T80" fmla="*/ 1134 w 1634"/>
                <a:gd name="T81" fmla="*/ 67 h 96"/>
                <a:gd name="T82" fmla="*/ 1209 w 1634"/>
                <a:gd name="T83" fmla="*/ 67 h 96"/>
                <a:gd name="T84" fmla="*/ 1209 w 1634"/>
                <a:gd name="T85" fmla="*/ 96 h 96"/>
                <a:gd name="T86" fmla="*/ 1134 w 1634"/>
                <a:gd name="T87" fmla="*/ 96 h 96"/>
                <a:gd name="T88" fmla="*/ 1134 w 1634"/>
                <a:gd name="T89" fmla="*/ 67 h 96"/>
                <a:gd name="T90" fmla="*/ 1276 w 1634"/>
                <a:gd name="T91" fmla="*/ 66 h 96"/>
                <a:gd name="T92" fmla="*/ 1350 w 1634"/>
                <a:gd name="T93" fmla="*/ 66 h 96"/>
                <a:gd name="T94" fmla="*/ 1350 w 1634"/>
                <a:gd name="T95" fmla="*/ 96 h 96"/>
                <a:gd name="T96" fmla="*/ 1276 w 1634"/>
                <a:gd name="T97" fmla="*/ 96 h 96"/>
                <a:gd name="T98" fmla="*/ 1276 w 1634"/>
                <a:gd name="T99" fmla="*/ 66 h 96"/>
                <a:gd name="T100" fmla="*/ 1417 w 1634"/>
                <a:gd name="T101" fmla="*/ 37 h 96"/>
                <a:gd name="T102" fmla="*/ 1492 w 1634"/>
                <a:gd name="T103" fmla="*/ 37 h 96"/>
                <a:gd name="T104" fmla="*/ 1492 w 1634"/>
                <a:gd name="T105" fmla="*/ 96 h 96"/>
                <a:gd name="T106" fmla="*/ 1417 w 1634"/>
                <a:gd name="T107" fmla="*/ 96 h 96"/>
                <a:gd name="T108" fmla="*/ 1417 w 1634"/>
                <a:gd name="T109" fmla="*/ 37 h 96"/>
                <a:gd name="T110" fmla="*/ 1559 w 1634"/>
                <a:gd name="T111" fmla="*/ 0 h 96"/>
                <a:gd name="T112" fmla="*/ 1634 w 1634"/>
                <a:gd name="T113" fmla="*/ 0 h 96"/>
                <a:gd name="T114" fmla="*/ 1634 w 1634"/>
                <a:gd name="T115" fmla="*/ 96 h 96"/>
                <a:gd name="T116" fmla="*/ 1559 w 1634"/>
                <a:gd name="T117" fmla="*/ 96 h 96"/>
                <a:gd name="T118" fmla="*/ 1559 w 1634"/>
                <a:gd name="T11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4" h="96">
                  <a:moveTo>
                    <a:pt x="0" y="43"/>
                  </a:moveTo>
                  <a:lnTo>
                    <a:pt x="74" y="43"/>
                  </a:lnTo>
                  <a:lnTo>
                    <a:pt x="74" y="96"/>
                  </a:lnTo>
                  <a:lnTo>
                    <a:pt x="0" y="96"/>
                  </a:lnTo>
                  <a:lnTo>
                    <a:pt x="0" y="43"/>
                  </a:lnTo>
                  <a:close/>
                  <a:moveTo>
                    <a:pt x="141" y="66"/>
                  </a:moveTo>
                  <a:lnTo>
                    <a:pt x="216" y="66"/>
                  </a:lnTo>
                  <a:lnTo>
                    <a:pt x="216" y="96"/>
                  </a:lnTo>
                  <a:lnTo>
                    <a:pt x="141" y="96"/>
                  </a:lnTo>
                  <a:lnTo>
                    <a:pt x="141" y="66"/>
                  </a:lnTo>
                  <a:close/>
                  <a:moveTo>
                    <a:pt x="284" y="63"/>
                  </a:moveTo>
                  <a:lnTo>
                    <a:pt x="358" y="63"/>
                  </a:lnTo>
                  <a:lnTo>
                    <a:pt x="358" y="96"/>
                  </a:lnTo>
                  <a:lnTo>
                    <a:pt x="284" y="96"/>
                  </a:lnTo>
                  <a:lnTo>
                    <a:pt x="284" y="63"/>
                  </a:lnTo>
                  <a:close/>
                  <a:moveTo>
                    <a:pt x="426" y="71"/>
                  </a:moveTo>
                  <a:lnTo>
                    <a:pt x="500" y="71"/>
                  </a:lnTo>
                  <a:lnTo>
                    <a:pt x="500" y="96"/>
                  </a:lnTo>
                  <a:lnTo>
                    <a:pt x="426" y="96"/>
                  </a:lnTo>
                  <a:lnTo>
                    <a:pt x="426" y="71"/>
                  </a:lnTo>
                  <a:close/>
                  <a:moveTo>
                    <a:pt x="567" y="57"/>
                  </a:moveTo>
                  <a:lnTo>
                    <a:pt x="642" y="57"/>
                  </a:lnTo>
                  <a:lnTo>
                    <a:pt x="642" y="96"/>
                  </a:lnTo>
                  <a:lnTo>
                    <a:pt x="567" y="96"/>
                  </a:lnTo>
                  <a:lnTo>
                    <a:pt x="567" y="57"/>
                  </a:lnTo>
                  <a:close/>
                  <a:moveTo>
                    <a:pt x="709" y="83"/>
                  </a:moveTo>
                  <a:lnTo>
                    <a:pt x="784" y="83"/>
                  </a:lnTo>
                  <a:lnTo>
                    <a:pt x="784" y="96"/>
                  </a:lnTo>
                  <a:lnTo>
                    <a:pt x="709" y="96"/>
                  </a:lnTo>
                  <a:lnTo>
                    <a:pt x="709" y="83"/>
                  </a:lnTo>
                  <a:close/>
                  <a:moveTo>
                    <a:pt x="851" y="83"/>
                  </a:moveTo>
                  <a:lnTo>
                    <a:pt x="925" y="83"/>
                  </a:lnTo>
                  <a:lnTo>
                    <a:pt x="925" y="96"/>
                  </a:lnTo>
                  <a:lnTo>
                    <a:pt x="851" y="96"/>
                  </a:lnTo>
                  <a:lnTo>
                    <a:pt x="851" y="83"/>
                  </a:lnTo>
                  <a:close/>
                  <a:moveTo>
                    <a:pt x="992" y="87"/>
                  </a:moveTo>
                  <a:lnTo>
                    <a:pt x="1067" y="87"/>
                  </a:lnTo>
                  <a:lnTo>
                    <a:pt x="1067" y="96"/>
                  </a:lnTo>
                  <a:lnTo>
                    <a:pt x="992" y="96"/>
                  </a:lnTo>
                  <a:lnTo>
                    <a:pt x="992" y="87"/>
                  </a:lnTo>
                  <a:close/>
                  <a:moveTo>
                    <a:pt x="1134" y="67"/>
                  </a:moveTo>
                  <a:lnTo>
                    <a:pt x="1209" y="67"/>
                  </a:lnTo>
                  <a:lnTo>
                    <a:pt x="1209" y="96"/>
                  </a:lnTo>
                  <a:lnTo>
                    <a:pt x="1134" y="96"/>
                  </a:lnTo>
                  <a:lnTo>
                    <a:pt x="1134" y="67"/>
                  </a:lnTo>
                  <a:close/>
                  <a:moveTo>
                    <a:pt x="1276" y="66"/>
                  </a:moveTo>
                  <a:lnTo>
                    <a:pt x="1350" y="66"/>
                  </a:lnTo>
                  <a:lnTo>
                    <a:pt x="1350" y="96"/>
                  </a:lnTo>
                  <a:lnTo>
                    <a:pt x="1276" y="96"/>
                  </a:lnTo>
                  <a:lnTo>
                    <a:pt x="1276" y="66"/>
                  </a:lnTo>
                  <a:close/>
                  <a:moveTo>
                    <a:pt x="1417" y="37"/>
                  </a:moveTo>
                  <a:lnTo>
                    <a:pt x="1492" y="37"/>
                  </a:lnTo>
                  <a:lnTo>
                    <a:pt x="1492" y="96"/>
                  </a:lnTo>
                  <a:lnTo>
                    <a:pt x="1417" y="96"/>
                  </a:lnTo>
                  <a:lnTo>
                    <a:pt x="1417" y="37"/>
                  </a:lnTo>
                  <a:close/>
                  <a:moveTo>
                    <a:pt x="1559" y="0"/>
                  </a:moveTo>
                  <a:lnTo>
                    <a:pt x="1634" y="0"/>
                  </a:lnTo>
                  <a:lnTo>
                    <a:pt x="1634" y="96"/>
                  </a:lnTo>
                  <a:lnTo>
                    <a:pt x="1559" y="96"/>
                  </a:lnTo>
                  <a:lnTo>
                    <a:pt x="1559" y="0"/>
                  </a:lnTo>
                  <a:close/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1765" y="1531"/>
              <a:ext cx="1634" cy="1614"/>
            </a:xfrm>
            <a:custGeom>
              <a:avLst/>
              <a:gdLst>
                <a:gd name="T0" fmla="*/ 0 w 1634"/>
                <a:gd name="T1" fmla="*/ 1374 h 1614"/>
                <a:gd name="T2" fmla="*/ 74 w 1634"/>
                <a:gd name="T3" fmla="*/ 1374 h 1614"/>
                <a:gd name="T4" fmla="*/ 74 w 1634"/>
                <a:gd name="T5" fmla="*/ 1614 h 1614"/>
                <a:gd name="T6" fmla="*/ 0 w 1634"/>
                <a:gd name="T7" fmla="*/ 1614 h 1614"/>
                <a:gd name="T8" fmla="*/ 0 w 1634"/>
                <a:gd name="T9" fmla="*/ 1374 h 1614"/>
                <a:gd name="T10" fmla="*/ 141 w 1634"/>
                <a:gd name="T11" fmla="*/ 563 h 1614"/>
                <a:gd name="T12" fmla="*/ 216 w 1634"/>
                <a:gd name="T13" fmla="*/ 563 h 1614"/>
                <a:gd name="T14" fmla="*/ 216 w 1634"/>
                <a:gd name="T15" fmla="*/ 1614 h 1614"/>
                <a:gd name="T16" fmla="*/ 141 w 1634"/>
                <a:gd name="T17" fmla="*/ 1614 h 1614"/>
                <a:gd name="T18" fmla="*/ 141 w 1634"/>
                <a:gd name="T19" fmla="*/ 563 h 1614"/>
                <a:gd name="T20" fmla="*/ 283 w 1634"/>
                <a:gd name="T21" fmla="*/ 113 h 1614"/>
                <a:gd name="T22" fmla="*/ 358 w 1634"/>
                <a:gd name="T23" fmla="*/ 113 h 1614"/>
                <a:gd name="T24" fmla="*/ 358 w 1634"/>
                <a:gd name="T25" fmla="*/ 1614 h 1614"/>
                <a:gd name="T26" fmla="*/ 283 w 1634"/>
                <a:gd name="T27" fmla="*/ 1614 h 1614"/>
                <a:gd name="T28" fmla="*/ 283 w 1634"/>
                <a:gd name="T29" fmla="*/ 113 h 1614"/>
                <a:gd name="T30" fmla="*/ 425 w 1634"/>
                <a:gd name="T31" fmla="*/ 1562 h 1614"/>
                <a:gd name="T32" fmla="*/ 499 w 1634"/>
                <a:gd name="T33" fmla="*/ 1562 h 1614"/>
                <a:gd name="T34" fmla="*/ 499 w 1634"/>
                <a:gd name="T35" fmla="*/ 1614 h 1614"/>
                <a:gd name="T36" fmla="*/ 425 w 1634"/>
                <a:gd name="T37" fmla="*/ 1614 h 1614"/>
                <a:gd name="T38" fmla="*/ 425 w 1634"/>
                <a:gd name="T39" fmla="*/ 1562 h 1614"/>
                <a:gd name="T40" fmla="*/ 567 w 1634"/>
                <a:gd name="T41" fmla="*/ 716 h 1614"/>
                <a:gd name="T42" fmla="*/ 641 w 1634"/>
                <a:gd name="T43" fmla="*/ 716 h 1614"/>
                <a:gd name="T44" fmla="*/ 641 w 1634"/>
                <a:gd name="T45" fmla="*/ 1614 h 1614"/>
                <a:gd name="T46" fmla="*/ 567 w 1634"/>
                <a:gd name="T47" fmla="*/ 1614 h 1614"/>
                <a:gd name="T48" fmla="*/ 567 w 1634"/>
                <a:gd name="T49" fmla="*/ 716 h 1614"/>
                <a:gd name="T50" fmla="*/ 709 w 1634"/>
                <a:gd name="T51" fmla="*/ 163 h 1614"/>
                <a:gd name="T52" fmla="*/ 784 w 1634"/>
                <a:gd name="T53" fmla="*/ 163 h 1614"/>
                <a:gd name="T54" fmla="*/ 784 w 1634"/>
                <a:gd name="T55" fmla="*/ 1614 h 1614"/>
                <a:gd name="T56" fmla="*/ 709 w 1634"/>
                <a:gd name="T57" fmla="*/ 1614 h 1614"/>
                <a:gd name="T58" fmla="*/ 709 w 1634"/>
                <a:gd name="T59" fmla="*/ 163 h 1614"/>
                <a:gd name="T60" fmla="*/ 851 w 1634"/>
                <a:gd name="T61" fmla="*/ 37 h 1614"/>
                <a:gd name="T62" fmla="*/ 925 w 1634"/>
                <a:gd name="T63" fmla="*/ 37 h 1614"/>
                <a:gd name="T64" fmla="*/ 925 w 1634"/>
                <a:gd name="T65" fmla="*/ 1614 h 1614"/>
                <a:gd name="T66" fmla="*/ 851 w 1634"/>
                <a:gd name="T67" fmla="*/ 1614 h 1614"/>
                <a:gd name="T68" fmla="*/ 851 w 1634"/>
                <a:gd name="T69" fmla="*/ 37 h 1614"/>
                <a:gd name="T70" fmla="*/ 992 w 1634"/>
                <a:gd name="T71" fmla="*/ 10 h 1614"/>
                <a:gd name="T72" fmla="*/ 1067 w 1634"/>
                <a:gd name="T73" fmla="*/ 10 h 1614"/>
                <a:gd name="T74" fmla="*/ 1067 w 1634"/>
                <a:gd name="T75" fmla="*/ 1614 h 1614"/>
                <a:gd name="T76" fmla="*/ 992 w 1634"/>
                <a:gd name="T77" fmla="*/ 1614 h 1614"/>
                <a:gd name="T78" fmla="*/ 992 w 1634"/>
                <a:gd name="T79" fmla="*/ 10 h 1614"/>
                <a:gd name="T80" fmla="*/ 1134 w 1634"/>
                <a:gd name="T81" fmla="*/ 995 h 1614"/>
                <a:gd name="T82" fmla="*/ 1209 w 1634"/>
                <a:gd name="T83" fmla="*/ 995 h 1614"/>
                <a:gd name="T84" fmla="*/ 1209 w 1634"/>
                <a:gd name="T85" fmla="*/ 1614 h 1614"/>
                <a:gd name="T86" fmla="*/ 1134 w 1634"/>
                <a:gd name="T87" fmla="*/ 1614 h 1614"/>
                <a:gd name="T88" fmla="*/ 1134 w 1634"/>
                <a:gd name="T89" fmla="*/ 995 h 1614"/>
                <a:gd name="T90" fmla="*/ 1276 w 1634"/>
                <a:gd name="T91" fmla="*/ 364 h 1614"/>
                <a:gd name="T92" fmla="*/ 1350 w 1634"/>
                <a:gd name="T93" fmla="*/ 364 h 1614"/>
                <a:gd name="T94" fmla="*/ 1350 w 1634"/>
                <a:gd name="T95" fmla="*/ 1614 h 1614"/>
                <a:gd name="T96" fmla="*/ 1276 w 1634"/>
                <a:gd name="T97" fmla="*/ 1614 h 1614"/>
                <a:gd name="T98" fmla="*/ 1276 w 1634"/>
                <a:gd name="T99" fmla="*/ 364 h 1614"/>
                <a:gd name="T100" fmla="*/ 1417 w 1634"/>
                <a:gd name="T101" fmla="*/ 51 h 1614"/>
                <a:gd name="T102" fmla="*/ 1492 w 1634"/>
                <a:gd name="T103" fmla="*/ 51 h 1614"/>
                <a:gd name="T104" fmla="*/ 1492 w 1634"/>
                <a:gd name="T105" fmla="*/ 1614 h 1614"/>
                <a:gd name="T106" fmla="*/ 1417 w 1634"/>
                <a:gd name="T107" fmla="*/ 1614 h 1614"/>
                <a:gd name="T108" fmla="*/ 1417 w 1634"/>
                <a:gd name="T109" fmla="*/ 51 h 1614"/>
                <a:gd name="T110" fmla="*/ 1559 w 1634"/>
                <a:gd name="T111" fmla="*/ 0 h 1614"/>
                <a:gd name="T112" fmla="*/ 1634 w 1634"/>
                <a:gd name="T113" fmla="*/ 0 h 1614"/>
                <a:gd name="T114" fmla="*/ 1634 w 1634"/>
                <a:gd name="T115" fmla="*/ 1614 h 1614"/>
                <a:gd name="T116" fmla="*/ 1559 w 1634"/>
                <a:gd name="T117" fmla="*/ 1614 h 1614"/>
                <a:gd name="T118" fmla="*/ 1559 w 1634"/>
                <a:gd name="T119" fmla="*/ 0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4" h="1614">
                  <a:moveTo>
                    <a:pt x="0" y="1374"/>
                  </a:moveTo>
                  <a:lnTo>
                    <a:pt x="74" y="1374"/>
                  </a:lnTo>
                  <a:lnTo>
                    <a:pt x="74" y="1614"/>
                  </a:lnTo>
                  <a:lnTo>
                    <a:pt x="0" y="1614"/>
                  </a:lnTo>
                  <a:lnTo>
                    <a:pt x="0" y="1374"/>
                  </a:lnTo>
                  <a:close/>
                  <a:moveTo>
                    <a:pt x="141" y="563"/>
                  </a:moveTo>
                  <a:lnTo>
                    <a:pt x="216" y="563"/>
                  </a:lnTo>
                  <a:lnTo>
                    <a:pt x="216" y="1614"/>
                  </a:lnTo>
                  <a:lnTo>
                    <a:pt x="141" y="1614"/>
                  </a:lnTo>
                  <a:lnTo>
                    <a:pt x="141" y="563"/>
                  </a:lnTo>
                  <a:close/>
                  <a:moveTo>
                    <a:pt x="283" y="113"/>
                  </a:moveTo>
                  <a:lnTo>
                    <a:pt x="358" y="113"/>
                  </a:lnTo>
                  <a:lnTo>
                    <a:pt x="358" y="1614"/>
                  </a:lnTo>
                  <a:lnTo>
                    <a:pt x="283" y="1614"/>
                  </a:lnTo>
                  <a:lnTo>
                    <a:pt x="283" y="113"/>
                  </a:lnTo>
                  <a:close/>
                  <a:moveTo>
                    <a:pt x="425" y="1562"/>
                  </a:moveTo>
                  <a:lnTo>
                    <a:pt x="499" y="1562"/>
                  </a:lnTo>
                  <a:lnTo>
                    <a:pt x="499" y="1614"/>
                  </a:lnTo>
                  <a:lnTo>
                    <a:pt x="425" y="1614"/>
                  </a:lnTo>
                  <a:lnTo>
                    <a:pt x="425" y="1562"/>
                  </a:lnTo>
                  <a:close/>
                  <a:moveTo>
                    <a:pt x="567" y="716"/>
                  </a:moveTo>
                  <a:lnTo>
                    <a:pt x="641" y="716"/>
                  </a:lnTo>
                  <a:lnTo>
                    <a:pt x="641" y="1614"/>
                  </a:lnTo>
                  <a:lnTo>
                    <a:pt x="567" y="1614"/>
                  </a:lnTo>
                  <a:lnTo>
                    <a:pt x="567" y="716"/>
                  </a:lnTo>
                  <a:close/>
                  <a:moveTo>
                    <a:pt x="709" y="163"/>
                  </a:moveTo>
                  <a:lnTo>
                    <a:pt x="784" y="163"/>
                  </a:lnTo>
                  <a:lnTo>
                    <a:pt x="784" y="1614"/>
                  </a:lnTo>
                  <a:lnTo>
                    <a:pt x="709" y="1614"/>
                  </a:lnTo>
                  <a:lnTo>
                    <a:pt x="709" y="163"/>
                  </a:lnTo>
                  <a:close/>
                  <a:moveTo>
                    <a:pt x="851" y="37"/>
                  </a:moveTo>
                  <a:lnTo>
                    <a:pt x="925" y="37"/>
                  </a:lnTo>
                  <a:lnTo>
                    <a:pt x="925" y="1614"/>
                  </a:lnTo>
                  <a:lnTo>
                    <a:pt x="851" y="1614"/>
                  </a:lnTo>
                  <a:lnTo>
                    <a:pt x="851" y="37"/>
                  </a:lnTo>
                  <a:close/>
                  <a:moveTo>
                    <a:pt x="992" y="10"/>
                  </a:moveTo>
                  <a:lnTo>
                    <a:pt x="1067" y="10"/>
                  </a:lnTo>
                  <a:lnTo>
                    <a:pt x="1067" y="1614"/>
                  </a:lnTo>
                  <a:lnTo>
                    <a:pt x="992" y="1614"/>
                  </a:lnTo>
                  <a:lnTo>
                    <a:pt x="992" y="10"/>
                  </a:lnTo>
                  <a:close/>
                  <a:moveTo>
                    <a:pt x="1134" y="995"/>
                  </a:moveTo>
                  <a:lnTo>
                    <a:pt x="1209" y="995"/>
                  </a:lnTo>
                  <a:lnTo>
                    <a:pt x="1209" y="1614"/>
                  </a:lnTo>
                  <a:lnTo>
                    <a:pt x="1134" y="1614"/>
                  </a:lnTo>
                  <a:lnTo>
                    <a:pt x="1134" y="995"/>
                  </a:lnTo>
                  <a:close/>
                  <a:moveTo>
                    <a:pt x="1276" y="364"/>
                  </a:moveTo>
                  <a:lnTo>
                    <a:pt x="1350" y="364"/>
                  </a:lnTo>
                  <a:lnTo>
                    <a:pt x="1350" y="1614"/>
                  </a:lnTo>
                  <a:lnTo>
                    <a:pt x="1276" y="1614"/>
                  </a:lnTo>
                  <a:lnTo>
                    <a:pt x="1276" y="364"/>
                  </a:lnTo>
                  <a:close/>
                  <a:moveTo>
                    <a:pt x="1417" y="51"/>
                  </a:moveTo>
                  <a:lnTo>
                    <a:pt x="1492" y="51"/>
                  </a:lnTo>
                  <a:lnTo>
                    <a:pt x="1492" y="1614"/>
                  </a:lnTo>
                  <a:lnTo>
                    <a:pt x="1417" y="1614"/>
                  </a:lnTo>
                  <a:lnTo>
                    <a:pt x="1417" y="51"/>
                  </a:lnTo>
                  <a:close/>
                  <a:moveTo>
                    <a:pt x="1559" y="0"/>
                  </a:moveTo>
                  <a:lnTo>
                    <a:pt x="1634" y="0"/>
                  </a:lnTo>
                  <a:lnTo>
                    <a:pt x="1634" y="1614"/>
                  </a:lnTo>
                  <a:lnTo>
                    <a:pt x="1559" y="1614"/>
                  </a:lnTo>
                  <a:lnTo>
                    <a:pt x="1559" y="0"/>
                  </a:lnTo>
                  <a:close/>
                </a:path>
              </a:pathLst>
            </a:custGeom>
            <a:pattFill prst="pct50">
              <a:fgClr>
                <a:schemeClr val="tx1"/>
              </a:fgClr>
              <a:bgClr>
                <a:schemeClr val="bg1"/>
              </a:bgClr>
            </a:pattFill>
            <a:ln w="3175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3473" y="1504"/>
              <a:ext cx="1634" cy="1641"/>
            </a:xfrm>
            <a:custGeom>
              <a:avLst/>
              <a:gdLst>
                <a:gd name="T0" fmla="*/ 0 w 1634"/>
                <a:gd name="T1" fmla="*/ 887 h 1641"/>
                <a:gd name="T2" fmla="*/ 75 w 1634"/>
                <a:gd name="T3" fmla="*/ 887 h 1641"/>
                <a:gd name="T4" fmla="*/ 75 w 1634"/>
                <a:gd name="T5" fmla="*/ 1641 h 1641"/>
                <a:gd name="T6" fmla="*/ 0 w 1634"/>
                <a:gd name="T7" fmla="*/ 1641 h 1641"/>
                <a:gd name="T8" fmla="*/ 0 w 1634"/>
                <a:gd name="T9" fmla="*/ 887 h 1641"/>
                <a:gd name="T10" fmla="*/ 142 w 1634"/>
                <a:gd name="T11" fmla="*/ 948 h 1641"/>
                <a:gd name="T12" fmla="*/ 217 w 1634"/>
                <a:gd name="T13" fmla="*/ 948 h 1641"/>
                <a:gd name="T14" fmla="*/ 217 w 1634"/>
                <a:gd name="T15" fmla="*/ 1641 h 1641"/>
                <a:gd name="T16" fmla="*/ 142 w 1634"/>
                <a:gd name="T17" fmla="*/ 1641 h 1641"/>
                <a:gd name="T18" fmla="*/ 142 w 1634"/>
                <a:gd name="T19" fmla="*/ 948 h 1641"/>
                <a:gd name="T20" fmla="*/ 284 w 1634"/>
                <a:gd name="T21" fmla="*/ 834 h 1641"/>
                <a:gd name="T22" fmla="*/ 358 w 1634"/>
                <a:gd name="T23" fmla="*/ 834 h 1641"/>
                <a:gd name="T24" fmla="*/ 358 w 1634"/>
                <a:gd name="T25" fmla="*/ 1641 h 1641"/>
                <a:gd name="T26" fmla="*/ 284 w 1634"/>
                <a:gd name="T27" fmla="*/ 1641 h 1641"/>
                <a:gd name="T28" fmla="*/ 284 w 1634"/>
                <a:gd name="T29" fmla="*/ 834 h 1641"/>
                <a:gd name="T30" fmla="*/ 425 w 1634"/>
                <a:gd name="T31" fmla="*/ 1466 h 1641"/>
                <a:gd name="T32" fmla="*/ 500 w 1634"/>
                <a:gd name="T33" fmla="*/ 1466 h 1641"/>
                <a:gd name="T34" fmla="*/ 500 w 1634"/>
                <a:gd name="T35" fmla="*/ 1641 h 1641"/>
                <a:gd name="T36" fmla="*/ 425 w 1634"/>
                <a:gd name="T37" fmla="*/ 1641 h 1641"/>
                <a:gd name="T38" fmla="*/ 425 w 1634"/>
                <a:gd name="T39" fmla="*/ 1466 h 1641"/>
                <a:gd name="T40" fmla="*/ 567 w 1634"/>
                <a:gd name="T41" fmla="*/ 771 h 1641"/>
                <a:gd name="T42" fmla="*/ 642 w 1634"/>
                <a:gd name="T43" fmla="*/ 771 h 1641"/>
                <a:gd name="T44" fmla="*/ 642 w 1634"/>
                <a:gd name="T45" fmla="*/ 1641 h 1641"/>
                <a:gd name="T46" fmla="*/ 567 w 1634"/>
                <a:gd name="T47" fmla="*/ 1641 h 1641"/>
                <a:gd name="T48" fmla="*/ 567 w 1634"/>
                <a:gd name="T49" fmla="*/ 771 h 1641"/>
                <a:gd name="T50" fmla="*/ 709 w 1634"/>
                <a:gd name="T51" fmla="*/ 458 h 1641"/>
                <a:gd name="T52" fmla="*/ 783 w 1634"/>
                <a:gd name="T53" fmla="*/ 458 h 1641"/>
                <a:gd name="T54" fmla="*/ 783 w 1634"/>
                <a:gd name="T55" fmla="*/ 1641 h 1641"/>
                <a:gd name="T56" fmla="*/ 709 w 1634"/>
                <a:gd name="T57" fmla="*/ 1641 h 1641"/>
                <a:gd name="T58" fmla="*/ 709 w 1634"/>
                <a:gd name="T59" fmla="*/ 458 h 1641"/>
                <a:gd name="T60" fmla="*/ 851 w 1634"/>
                <a:gd name="T61" fmla="*/ 180 h 1641"/>
                <a:gd name="T62" fmla="*/ 925 w 1634"/>
                <a:gd name="T63" fmla="*/ 180 h 1641"/>
                <a:gd name="T64" fmla="*/ 925 w 1634"/>
                <a:gd name="T65" fmla="*/ 1641 h 1641"/>
                <a:gd name="T66" fmla="*/ 851 w 1634"/>
                <a:gd name="T67" fmla="*/ 1641 h 1641"/>
                <a:gd name="T68" fmla="*/ 851 w 1634"/>
                <a:gd name="T69" fmla="*/ 180 h 1641"/>
                <a:gd name="T70" fmla="*/ 993 w 1634"/>
                <a:gd name="T71" fmla="*/ 97 h 1641"/>
                <a:gd name="T72" fmla="*/ 1068 w 1634"/>
                <a:gd name="T73" fmla="*/ 97 h 1641"/>
                <a:gd name="T74" fmla="*/ 1068 w 1634"/>
                <a:gd name="T75" fmla="*/ 1641 h 1641"/>
                <a:gd name="T76" fmla="*/ 993 w 1634"/>
                <a:gd name="T77" fmla="*/ 1641 h 1641"/>
                <a:gd name="T78" fmla="*/ 993 w 1634"/>
                <a:gd name="T79" fmla="*/ 97 h 1641"/>
                <a:gd name="T80" fmla="*/ 1135 w 1634"/>
                <a:gd name="T81" fmla="*/ 883 h 1641"/>
                <a:gd name="T82" fmla="*/ 1209 w 1634"/>
                <a:gd name="T83" fmla="*/ 883 h 1641"/>
                <a:gd name="T84" fmla="*/ 1209 w 1634"/>
                <a:gd name="T85" fmla="*/ 1641 h 1641"/>
                <a:gd name="T86" fmla="*/ 1135 w 1634"/>
                <a:gd name="T87" fmla="*/ 1641 h 1641"/>
                <a:gd name="T88" fmla="*/ 1135 w 1634"/>
                <a:gd name="T89" fmla="*/ 883 h 1641"/>
                <a:gd name="T90" fmla="*/ 1276 w 1634"/>
                <a:gd name="T91" fmla="*/ 594 h 1641"/>
                <a:gd name="T92" fmla="*/ 1351 w 1634"/>
                <a:gd name="T93" fmla="*/ 594 h 1641"/>
                <a:gd name="T94" fmla="*/ 1351 w 1634"/>
                <a:gd name="T95" fmla="*/ 1641 h 1641"/>
                <a:gd name="T96" fmla="*/ 1276 w 1634"/>
                <a:gd name="T97" fmla="*/ 1641 h 1641"/>
                <a:gd name="T98" fmla="*/ 1276 w 1634"/>
                <a:gd name="T99" fmla="*/ 594 h 1641"/>
                <a:gd name="T100" fmla="*/ 1418 w 1634"/>
                <a:gd name="T101" fmla="*/ 288 h 1641"/>
                <a:gd name="T102" fmla="*/ 1493 w 1634"/>
                <a:gd name="T103" fmla="*/ 288 h 1641"/>
                <a:gd name="T104" fmla="*/ 1493 w 1634"/>
                <a:gd name="T105" fmla="*/ 1641 h 1641"/>
                <a:gd name="T106" fmla="*/ 1418 w 1634"/>
                <a:gd name="T107" fmla="*/ 1641 h 1641"/>
                <a:gd name="T108" fmla="*/ 1418 w 1634"/>
                <a:gd name="T109" fmla="*/ 288 h 1641"/>
                <a:gd name="T110" fmla="*/ 1560 w 1634"/>
                <a:gd name="T111" fmla="*/ 0 h 1641"/>
                <a:gd name="T112" fmla="*/ 1634 w 1634"/>
                <a:gd name="T113" fmla="*/ 0 h 1641"/>
                <a:gd name="T114" fmla="*/ 1634 w 1634"/>
                <a:gd name="T115" fmla="*/ 1641 h 1641"/>
                <a:gd name="T116" fmla="*/ 1560 w 1634"/>
                <a:gd name="T117" fmla="*/ 1641 h 1641"/>
                <a:gd name="T118" fmla="*/ 1560 w 1634"/>
                <a:gd name="T119" fmla="*/ 0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4" h="1641">
                  <a:moveTo>
                    <a:pt x="0" y="887"/>
                  </a:moveTo>
                  <a:lnTo>
                    <a:pt x="75" y="887"/>
                  </a:lnTo>
                  <a:lnTo>
                    <a:pt x="75" y="1641"/>
                  </a:lnTo>
                  <a:lnTo>
                    <a:pt x="0" y="1641"/>
                  </a:lnTo>
                  <a:lnTo>
                    <a:pt x="0" y="887"/>
                  </a:lnTo>
                  <a:close/>
                  <a:moveTo>
                    <a:pt x="142" y="948"/>
                  </a:moveTo>
                  <a:lnTo>
                    <a:pt x="217" y="948"/>
                  </a:lnTo>
                  <a:lnTo>
                    <a:pt x="217" y="1641"/>
                  </a:lnTo>
                  <a:lnTo>
                    <a:pt x="142" y="1641"/>
                  </a:lnTo>
                  <a:lnTo>
                    <a:pt x="142" y="948"/>
                  </a:lnTo>
                  <a:close/>
                  <a:moveTo>
                    <a:pt x="284" y="834"/>
                  </a:moveTo>
                  <a:lnTo>
                    <a:pt x="358" y="834"/>
                  </a:lnTo>
                  <a:lnTo>
                    <a:pt x="358" y="1641"/>
                  </a:lnTo>
                  <a:lnTo>
                    <a:pt x="284" y="1641"/>
                  </a:lnTo>
                  <a:lnTo>
                    <a:pt x="284" y="834"/>
                  </a:lnTo>
                  <a:close/>
                  <a:moveTo>
                    <a:pt x="425" y="1466"/>
                  </a:moveTo>
                  <a:lnTo>
                    <a:pt x="500" y="1466"/>
                  </a:lnTo>
                  <a:lnTo>
                    <a:pt x="500" y="1641"/>
                  </a:lnTo>
                  <a:lnTo>
                    <a:pt x="425" y="1641"/>
                  </a:lnTo>
                  <a:lnTo>
                    <a:pt x="425" y="1466"/>
                  </a:lnTo>
                  <a:close/>
                  <a:moveTo>
                    <a:pt x="567" y="771"/>
                  </a:moveTo>
                  <a:lnTo>
                    <a:pt x="642" y="771"/>
                  </a:lnTo>
                  <a:lnTo>
                    <a:pt x="642" y="1641"/>
                  </a:lnTo>
                  <a:lnTo>
                    <a:pt x="567" y="1641"/>
                  </a:lnTo>
                  <a:lnTo>
                    <a:pt x="567" y="771"/>
                  </a:lnTo>
                  <a:close/>
                  <a:moveTo>
                    <a:pt x="709" y="458"/>
                  </a:moveTo>
                  <a:lnTo>
                    <a:pt x="783" y="458"/>
                  </a:lnTo>
                  <a:lnTo>
                    <a:pt x="783" y="1641"/>
                  </a:lnTo>
                  <a:lnTo>
                    <a:pt x="709" y="1641"/>
                  </a:lnTo>
                  <a:lnTo>
                    <a:pt x="709" y="458"/>
                  </a:lnTo>
                  <a:close/>
                  <a:moveTo>
                    <a:pt x="851" y="180"/>
                  </a:moveTo>
                  <a:lnTo>
                    <a:pt x="925" y="180"/>
                  </a:lnTo>
                  <a:lnTo>
                    <a:pt x="925" y="1641"/>
                  </a:lnTo>
                  <a:lnTo>
                    <a:pt x="851" y="1641"/>
                  </a:lnTo>
                  <a:lnTo>
                    <a:pt x="851" y="180"/>
                  </a:lnTo>
                  <a:close/>
                  <a:moveTo>
                    <a:pt x="993" y="97"/>
                  </a:moveTo>
                  <a:lnTo>
                    <a:pt x="1068" y="97"/>
                  </a:lnTo>
                  <a:lnTo>
                    <a:pt x="1068" y="1641"/>
                  </a:lnTo>
                  <a:lnTo>
                    <a:pt x="993" y="1641"/>
                  </a:lnTo>
                  <a:lnTo>
                    <a:pt x="993" y="97"/>
                  </a:lnTo>
                  <a:close/>
                  <a:moveTo>
                    <a:pt x="1135" y="883"/>
                  </a:moveTo>
                  <a:lnTo>
                    <a:pt x="1209" y="883"/>
                  </a:lnTo>
                  <a:lnTo>
                    <a:pt x="1209" y="1641"/>
                  </a:lnTo>
                  <a:lnTo>
                    <a:pt x="1135" y="1641"/>
                  </a:lnTo>
                  <a:lnTo>
                    <a:pt x="1135" y="883"/>
                  </a:lnTo>
                  <a:close/>
                  <a:moveTo>
                    <a:pt x="1276" y="594"/>
                  </a:moveTo>
                  <a:lnTo>
                    <a:pt x="1351" y="594"/>
                  </a:lnTo>
                  <a:lnTo>
                    <a:pt x="1351" y="1641"/>
                  </a:lnTo>
                  <a:lnTo>
                    <a:pt x="1276" y="1641"/>
                  </a:lnTo>
                  <a:lnTo>
                    <a:pt x="1276" y="594"/>
                  </a:lnTo>
                  <a:close/>
                  <a:moveTo>
                    <a:pt x="1418" y="288"/>
                  </a:moveTo>
                  <a:lnTo>
                    <a:pt x="1493" y="288"/>
                  </a:lnTo>
                  <a:lnTo>
                    <a:pt x="1493" y="1641"/>
                  </a:lnTo>
                  <a:lnTo>
                    <a:pt x="1418" y="1641"/>
                  </a:lnTo>
                  <a:lnTo>
                    <a:pt x="1418" y="288"/>
                  </a:lnTo>
                  <a:close/>
                  <a:moveTo>
                    <a:pt x="1560" y="0"/>
                  </a:moveTo>
                  <a:lnTo>
                    <a:pt x="1634" y="0"/>
                  </a:lnTo>
                  <a:lnTo>
                    <a:pt x="1634" y="1641"/>
                  </a:lnTo>
                  <a:lnTo>
                    <a:pt x="1560" y="1641"/>
                  </a:lnTo>
                  <a:lnTo>
                    <a:pt x="1560" y="0"/>
                  </a:lnTo>
                  <a:close/>
                </a:path>
              </a:pathLst>
            </a:custGeom>
            <a:solidFill>
              <a:schemeClr val="tx1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5169" y="1504"/>
              <a:ext cx="1634" cy="1641"/>
            </a:xfrm>
            <a:custGeom>
              <a:avLst/>
              <a:gdLst>
                <a:gd name="T0" fmla="*/ 0 w 1634"/>
                <a:gd name="T1" fmla="*/ 1077 h 1641"/>
                <a:gd name="T2" fmla="*/ 75 w 1634"/>
                <a:gd name="T3" fmla="*/ 1077 h 1641"/>
                <a:gd name="T4" fmla="*/ 75 w 1634"/>
                <a:gd name="T5" fmla="*/ 1641 h 1641"/>
                <a:gd name="T6" fmla="*/ 0 w 1634"/>
                <a:gd name="T7" fmla="*/ 1641 h 1641"/>
                <a:gd name="T8" fmla="*/ 0 w 1634"/>
                <a:gd name="T9" fmla="*/ 1077 h 1641"/>
                <a:gd name="T10" fmla="*/ 142 w 1634"/>
                <a:gd name="T11" fmla="*/ 486 h 1641"/>
                <a:gd name="T12" fmla="*/ 217 w 1634"/>
                <a:gd name="T13" fmla="*/ 486 h 1641"/>
                <a:gd name="T14" fmla="*/ 217 w 1634"/>
                <a:gd name="T15" fmla="*/ 1641 h 1641"/>
                <a:gd name="T16" fmla="*/ 142 w 1634"/>
                <a:gd name="T17" fmla="*/ 1641 h 1641"/>
                <a:gd name="T18" fmla="*/ 142 w 1634"/>
                <a:gd name="T19" fmla="*/ 486 h 1641"/>
                <a:gd name="T20" fmla="*/ 284 w 1634"/>
                <a:gd name="T21" fmla="*/ 577 h 1641"/>
                <a:gd name="T22" fmla="*/ 358 w 1634"/>
                <a:gd name="T23" fmla="*/ 577 h 1641"/>
                <a:gd name="T24" fmla="*/ 358 w 1634"/>
                <a:gd name="T25" fmla="*/ 1641 h 1641"/>
                <a:gd name="T26" fmla="*/ 284 w 1634"/>
                <a:gd name="T27" fmla="*/ 1641 h 1641"/>
                <a:gd name="T28" fmla="*/ 284 w 1634"/>
                <a:gd name="T29" fmla="*/ 577 h 1641"/>
                <a:gd name="T30" fmla="*/ 425 w 1634"/>
                <a:gd name="T31" fmla="*/ 969 h 1641"/>
                <a:gd name="T32" fmla="*/ 500 w 1634"/>
                <a:gd name="T33" fmla="*/ 969 h 1641"/>
                <a:gd name="T34" fmla="*/ 500 w 1634"/>
                <a:gd name="T35" fmla="*/ 1641 h 1641"/>
                <a:gd name="T36" fmla="*/ 425 w 1634"/>
                <a:gd name="T37" fmla="*/ 1641 h 1641"/>
                <a:gd name="T38" fmla="*/ 425 w 1634"/>
                <a:gd name="T39" fmla="*/ 969 h 1641"/>
                <a:gd name="T40" fmla="*/ 567 w 1634"/>
                <a:gd name="T41" fmla="*/ 195 h 1641"/>
                <a:gd name="T42" fmla="*/ 642 w 1634"/>
                <a:gd name="T43" fmla="*/ 195 h 1641"/>
                <a:gd name="T44" fmla="*/ 642 w 1634"/>
                <a:gd name="T45" fmla="*/ 1641 h 1641"/>
                <a:gd name="T46" fmla="*/ 567 w 1634"/>
                <a:gd name="T47" fmla="*/ 1641 h 1641"/>
                <a:gd name="T48" fmla="*/ 567 w 1634"/>
                <a:gd name="T49" fmla="*/ 195 h 1641"/>
                <a:gd name="T50" fmla="*/ 709 w 1634"/>
                <a:gd name="T51" fmla="*/ 85 h 1641"/>
                <a:gd name="T52" fmla="*/ 783 w 1634"/>
                <a:gd name="T53" fmla="*/ 85 h 1641"/>
                <a:gd name="T54" fmla="*/ 783 w 1634"/>
                <a:gd name="T55" fmla="*/ 1641 h 1641"/>
                <a:gd name="T56" fmla="*/ 709 w 1634"/>
                <a:gd name="T57" fmla="*/ 1641 h 1641"/>
                <a:gd name="T58" fmla="*/ 709 w 1634"/>
                <a:gd name="T59" fmla="*/ 85 h 1641"/>
                <a:gd name="T60" fmla="*/ 850 w 1634"/>
                <a:gd name="T61" fmla="*/ 25 h 1641"/>
                <a:gd name="T62" fmla="*/ 925 w 1634"/>
                <a:gd name="T63" fmla="*/ 25 h 1641"/>
                <a:gd name="T64" fmla="*/ 925 w 1634"/>
                <a:gd name="T65" fmla="*/ 1641 h 1641"/>
                <a:gd name="T66" fmla="*/ 850 w 1634"/>
                <a:gd name="T67" fmla="*/ 1641 h 1641"/>
                <a:gd name="T68" fmla="*/ 850 w 1634"/>
                <a:gd name="T69" fmla="*/ 25 h 1641"/>
                <a:gd name="T70" fmla="*/ 992 w 1634"/>
                <a:gd name="T71" fmla="*/ 8 h 1641"/>
                <a:gd name="T72" fmla="*/ 1067 w 1634"/>
                <a:gd name="T73" fmla="*/ 8 h 1641"/>
                <a:gd name="T74" fmla="*/ 1067 w 1634"/>
                <a:gd name="T75" fmla="*/ 1641 h 1641"/>
                <a:gd name="T76" fmla="*/ 992 w 1634"/>
                <a:gd name="T77" fmla="*/ 1641 h 1641"/>
                <a:gd name="T78" fmla="*/ 992 w 1634"/>
                <a:gd name="T79" fmla="*/ 8 h 1641"/>
                <a:gd name="T80" fmla="*/ 1135 w 1634"/>
                <a:gd name="T81" fmla="*/ 150 h 1641"/>
                <a:gd name="T82" fmla="*/ 1208 w 1634"/>
                <a:gd name="T83" fmla="*/ 150 h 1641"/>
                <a:gd name="T84" fmla="*/ 1208 w 1634"/>
                <a:gd name="T85" fmla="*/ 1641 h 1641"/>
                <a:gd name="T86" fmla="*/ 1135 w 1634"/>
                <a:gd name="T87" fmla="*/ 1641 h 1641"/>
                <a:gd name="T88" fmla="*/ 1135 w 1634"/>
                <a:gd name="T89" fmla="*/ 150 h 1641"/>
                <a:gd name="T90" fmla="*/ 1276 w 1634"/>
                <a:gd name="T91" fmla="*/ 167 h 1641"/>
                <a:gd name="T92" fmla="*/ 1351 w 1634"/>
                <a:gd name="T93" fmla="*/ 167 h 1641"/>
                <a:gd name="T94" fmla="*/ 1351 w 1634"/>
                <a:gd name="T95" fmla="*/ 1641 h 1641"/>
                <a:gd name="T96" fmla="*/ 1276 w 1634"/>
                <a:gd name="T97" fmla="*/ 1641 h 1641"/>
                <a:gd name="T98" fmla="*/ 1276 w 1634"/>
                <a:gd name="T99" fmla="*/ 167 h 1641"/>
                <a:gd name="T100" fmla="*/ 1418 w 1634"/>
                <a:gd name="T101" fmla="*/ 18 h 1641"/>
                <a:gd name="T102" fmla="*/ 1493 w 1634"/>
                <a:gd name="T103" fmla="*/ 18 h 1641"/>
                <a:gd name="T104" fmla="*/ 1493 w 1634"/>
                <a:gd name="T105" fmla="*/ 1641 h 1641"/>
                <a:gd name="T106" fmla="*/ 1418 w 1634"/>
                <a:gd name="T107" fmla="*/ 1641 h 1641"/>
                <a:gd name="T108" fmla="*/ 1418 w 1634"/>
                <a:gd name="T109" fmla="*/ 18 h 1641"/>
                <a:gd name="T110" fmla="*/ 1560 w 1634"/>
                <a:gd name="T111" fmla="*/ 0 h 1641"/>
                <a:gd name="T112" fmla="*/ 1634 w 1634"/>
                <a:gd name="T113" fmla="*/ 0 h 1641"/>
                <a:gd name="T114" fmla="*/ 1634 w 1634"/>
                <a:gd name="T115" fmla="*/ 1641 h 1641"/>
                <a:gd name="T116" fmla="*/ 1560 w 1634"/>
                <a:gd name="T117" fmla="*/ 1641 h 1641"/>
                <a:gd name="T118" fmla="*/ 1560 w 1634"/>
                <a:gd name="T119" fmla="*/ 0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4" h="1641">
                  <a:moveTo>
                    <a:pt x="0" y="1077"/>
                  </a:moveTo>
                  <a:lnTo>
                    <a:pt x="75" y="1077"/>
                  </a:lnTo>
                  <a:lnTo>
                    <a:pt x="75" y="1641"/>
                  </a:lnTo>
                  <a:lnTo>
                    <a:pt x="0" y="1641"/>
                  </a:lnTo>
                  <a:lnTo>
                    <a:pt x="0" y="1077"/>
                  </a:lnTo>
                  <a:close/>
                  <a:moveTo>
                    <a:pt x="142" y="486"/>
                  </a:moveTo>
                  <a:lnTo>
                    <a:pt x="217" y="486"/>
                  </a:lnTo>
                  <a:lnTo>
                    <a:pt x="217" y="1641"/>
                  </a:lnTo>
                  <a:lnTo>
                    <a:pt x="142" y="1641"/>
                  </a:lnTo>
                  <a:lnTo>
                    <a:pt x="142" y="486"/>
                  </a:lnTo>
                  <a:close/>
                  <a:moveTo>
                    <a:pt x="284" y="577"/>
                  </a:moveTo>
                  <a:lnTo>
                    <a:pt x="358" y="577"/>
                  </a:lnTo>
                  <a:lnTo>
                    <a:pt x="358" y="1641"/>
                  </a:lnTo>
                  <a:lnTo>
                    <a:pt x="284" y="1641"/>
                  </a:lnTo>
                  <a:lnTo>
                    <a:pt x="284" y="577"/>
                  </a:lnTo>
                  <a:close/>
                  <a:moveTo>
                    <a:pt x="425" y="969"/>
                  </a:moveTo>
                  <a:lnTo>
                    <a:pt x="500" y="969"/>
                  </a:lnTo>
                  <a:lnTo>
                    <a:pt x="500" y="1641"/>
                  </a:lnTo>
                  <a:lnTo>
                    <a:pt x="425" y="1641"/>
                  </a:lnTo>
                  <a:lnTo>
                    <a:pt x="425" y="969"/>
                  </a:lnTo>
                  <a:close/>
                  <a:moveTo>
                    <a:pt x="567" y="195"/>
                  </a:moveTo>
                  <a:lnTo>
                    <a:pt x="642" y="195"/>
                  </a:lnTo>
                  <a:lnTo>
                    <a:pt x="642" y="1641"/>
                  </a:lnTo>
                  <a:lnTo>
                    <a:pt x="567" y="1641"/>
                  </a:lnTo>
                  <a:lnTo>
                    <a:pt x="567" y="195"/>
                  </a:lnTo>
                  <a:close/>
                  <a:moveTo>
                    <a:pt x="709" y="85"/>
                  </a:moveTo>
                  <a:lnTo>
                    <a:pt x="783" y="85"/>
                  </a:lnTo>
                  <a:lnTo>
                    <a:pt x="783" y="1641"/>
                  </a:lnTo>
                  <a:lnTo>
                    <a:pt x="709" y="1641"/>
                  </a:lnTo>
                  <a:lnTo>
                    <a:pt x="709" y="85"/>
                  </a:lnTo>
                  <a:close/>
                  <a:moveTo>
                    <a:pt x="850" y="25"/>
                  </a:moveTo>
                  <a:lnTo>
                    <a:pt x="925" y="25"/>
                  </a:lnTo>
                  <a:lnTo>
                    <a:pt x="925" y="1641"/>
                  </a:lnTo>
                  <a:lnTo>
                    <a:pt x="850" y="1641"/>
                  </a:lnTo>
                  <a:lnTo>
                    <a:pt x="850" y="25"/>
                  </a:lnTo>
                  <a:close/>
                  <a:moveTo>
                    <a:pt x="992" y="8"/>
                  </a:moveTo>
                  <a:lnTo>
                    <a:pt x="1067" y="8"/>
                  </a:lnTo>
                  <a:lnTo>
                    <a:pt x="1067" y="1641"/>
                  </a:lnTo>
                  <a:lnTo>
                    <a:pt x="992" y="1641"/>
                  </a:lnTo>
                  <a:lnTo>
                    <a:pt x="992" y="8"/>
                  </a:lnTo>
                  <a:close/>
                  <a:moveTo>
                    <a:pt x="1135" y="150"/>
                  </a:moveTo>
                  <a:lnTo>
                    <a:pt x="1208" y="150"/>
                  </a:lnTo>
                  <a:lnTo>
                    <a:pt x="1208" y="1641"/>
                  </a:lnTo>
                  <a:lnTo>
                    <a:pt x="1135" y="1641"/>
                  </a:lnTo>
                  <a:lnTo>
                    <a:pt x="1135" y="150"/>
                  </a:lnTo>
                  <a:close/>
                  <a:moveTo>
                    <a:pt x="1276" y="167"/>
                  </a:moveTo>
                  <a:lnTo>
                    <a:pt x="1351" y="167"/>
                  </a:lnTo>
                  <a:lnTo>
                    <a:pt x="1351" y="1641"/>
                  </a:lnTo>
                  <a:lnTo>
                    <a:pt x="1276" y="1641"/>
                  </a:lnTo>
                  <a:lnTo>
                    <a:pt x="1276" y="167"/>
                  </a:lnTo>
                  <a:close/>
                  <a:moveTo>
                    <a:pt x="1418" y="18"/>
                  </a:moveTo>
                  <a:lnTo>
                    <a:pt x="1493" y="18"/>
                  </a:lnTo>
                  <a:lnTo>
                    <a:pt x="1493" y="1641"/>
                  </a:lnTo>
                  <a:lnTo>
                    <a:pt x="1418" y="1641"/>
                  </a:lnTo>
                  <a:lnTo>
                    <a:pt x="1418" y="18"/>
                  </a:lnTo>
                  <a:close/>
                  <a:moveTo>
                    <a:pt x="1560" y="0"/>
                  </a:moveTo>
                  <a:lnTo>
                    <a:pt x="1634" y="0"/>
                  </a:lnTo>
                  <a:lnTo>
                    <a:pt x="1634" y="1641"/>
                  </a:lnTo>
                  <a:lnTo>
                    <a:pt x="1560" y="1641"/>
                  </a:lnTo>
                  <a:lnTo>
                    <a:pt x="1560" y="0"/>
                  </a:lnTo>
                  <a:close/>
                </a:path>
              </a:pathLst>
            </a:custGeom>
            <a:pattFill prst="wdUpDiag">
              <a:fgClr>
                <a:schemeClr val="tx1"/>
              </a:fgClr>
              <a:bgClr>
                <a:schemeClr val="bg1"/>
              </a:bgClr>
            </a:patt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7" name="Freeform 15"/>
            <p:cNvSpPr>
              <a:spLocks noEditPoints="1"/>
            </p:cNvSpPr>
            <p:nvPr/>
          </p:nvSpPr>
          <p:spPr bwMode="auto">
            <a:xfrm>
              <a:off x="75" y="3085"/>
              <a:ext cx="36" cy="7"/>
            </a:xfrm>
            <a:custGeom>
              <a:avLst/>
              <a:gdLst>
                <a:gd name="T0" fmla="*/ 19 w 36"/>
                <a:gd name="T1" fmla="*/ 7 h 7"/>
                <a:gd name="T2" fmla="*/ 19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9" y="7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218" y="3108"/>
              <a:ext cx="35" cy="7"/>
            </a:xfrm>
            <a:custGeom>
              <a:avLst/>
              <a:gdLst>
                <a:gd name="T0" fmla="*/ 17 w 35"/>
                <a:gd name="T1" fmla="*/ 7 h 7"/>
                <a:gd name="T2" fmla="*/ 17 w 35"/>
                <a:gd name="T3" fmla="*/ 0 h 7"/>
                <a:gd name="T4" fmla="*/ 0 w 35"/>
                <a:gd name="T5" fmla="*/ 0 h 7"/>
                <a:gd name="T6" fmla="*/ 35 w 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">
                  <a:moveTo>
                    <a:pt x="17" y="7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359" y="3104"/>
              <a:ext cx="36" cy="8"/>
            </a:xfrm>
            <a:custGeom>
              <a:avLst/>
              <a:gdLst>
                <a:gd name="T0" fmla="*/ 18 w 36"/>
                <a:gd name="T1" fmla="*/ 8 h 8"/>
                <a:gd name="T2" fmla="*/ 18 w 36"/>
                <a:gd name="T3" fmla="*/ 0 h 8"/>
                <a:gd name="T4" fmla="*/ 0 w 36"/>
                <a:gd name="T5" fmla="*/ 0 h 8"/>
                <a:gd name="T6" fmla="*/ 36 w 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8">
                  <a:moveTo>
                    <a:pt x="18" y="8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501" y="3113"/>
              <a:ext cx="35" cy="7"/>
            </a:xfrm>
            <a:custGeom>
              <a:avLst/>
              <a:gdLst>
                <a:gd name="T0" fmla="*/ 18 w 35"/>
                <a:gd name="T1" fmla="*/ 7 h 7"/>
                <a:gd name="T2" fmla="*/ 18 w 35"/>
                <a:gd name="T3" fmla="*/ 0 h 7"/>
                <a:gd name="T4" fmla="*/ 0 w 35"/>
                <a:gd name="T5" fmla="*/ 0 h 7"/>
                <a:gd name="T6" fmla="*/ 35 w 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">
                  <a:moveTo>
                    <a:pt x="18" y="7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643" y="3100"/>
              <a:ext cx="35" cy="6"/>
            </a:xfrm>
            <a:custGeom>
              <a:avLst/>
              <a:gdLst>
                <a:gd name="T0" fmla="*/ 17 w 35"/>
                <a:gd name="T1" fmla="*/ 6 h 6"/>
                <a:gd name="T2" fmla="*/ 17 w 35"/>
                <a:gd name="T3" fmla="*/ 0 h 6"/>
                <a:gd name="T4" fmla="*/ 0 w 35"/>
                <a:gd name="T5" fmla="*/ 0 h 6"/>
                <a:gd name="T6" fmla="*/ 35 w 3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6">
                  <a:moveTo>
                    <a:pt x="17" y="6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784" y="3125"/>
              <a:ext cx="36" cy="7"/>
            </a:xfrm>
            <a:custGeom>
              <a:avLst/>
              <a:gdLst>
                <a:gd name="T0" fmla="*/ 18 w 36"/>
                <a:gd name="T1" fmla="*/ 7 h 7"/>
                <a:gd name="T2" fmla="*/ 18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8" y="7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auto">
            <a:xfrm>
              <a:off x="926" y="3125"/>
              <a:ext cx="36" cy="7"/>
            </a:xfrm>
            <a:custGeom>
              <a:avLst/>
              <a:gdLst>
                <a:gd name="T0" fmla="*/ 18 w 36"/>
                <a:gd name="T1" fmla="*/ 7 h 7"/>
                <a:gd name="T2" fmla="*/ 18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8" y="7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1068" y="3129"/>
              <a:ext cx="36" cy="7"/>
            </a:xfrm>
            <a:custGeom>
              <a:avLst/>
              <a:gdLst>
                <a:gd name="T0" fmla="*/ 17 w 36"/>
                <a:gd name="T1" fmla="*/ 7 h 7"/>
                <a:gd name="T2" fmla="*/ 17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7" y="7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5" name="Freeform 23"/>
            <p:cNvSpPr>
              <a:spLocks noEditPoints="1"/>
            </p:cNvSpPr>
            <p:nvPr/>
          </p:nvSpPr>
          <p:spPr bwMode="auto">
            <a:xfrm>
              <a:off x="1209" y="3109"/>
              <a:ext cx="37" cy="7"/>
            </a:xfrm>
            <a:custGeom>
              <a:avLst/>
              <a:gdLst>
                <a:gd name="T0" fmla="*/ 19 w 37"/>
                <a:gd name="T1" fmla="*/ 7 h 7"/>
                <a:gd name="T2" fmla="*/ 19 w 37"/>
                <a:gd name="T3" fmla="*/ 0 h 7"/>
                <a:gd name="T4" fmla="*/ 0 w 37"/>
                <a:gd name="T5" fmla="*/ 0 h 7"/>
                <a:gd name="T6" fmla="*/ 37 w 3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">
                  <a:moveTo>
                    <a:pt x="19" y="7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auto">
            <a:xfrm>
              <a:off x="1351" y="3108"/>
              <a:ext cx="36" cy="7"/>
            </a:xfrm>
            <a:custGeom>
              <a:avLst/>
              <a:gdLst>
                <a:gd name="T0" fmla="*/ 19 w 36"/>
                <a:gd name="T1" fmla="*/ 7 h 7"/>
                <a:gd name="T2" fmla="*/ 19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9" y="7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auto">
            <a:xfrm>
              <a:off x="1493" y="3079"/>
              <a:ext cx="36" cy="7"/>
            </a:xfrm>
            <a:custGeom>
              <a:avLst/>
              <a:gdLst>
                <a:gd name="T0" fmla="*/ 18 w 36"/>
                <a:gd name="T1" fmla="*/ 7 h 7"/>
                <a:gd name="T2" fmla="*/ 18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8" y="7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auto">
            <a:xfrm>
              <a:off x="1635" y="3042"/>
              <a:ext cx="36" cy="7"/>
            </a:xfrm>
            <a:custGeom>
              <a:avLst/>
              <a:gdLst>
                <a:gd name="T0" fmla="*/ 18 w 36"/>
                <a:gd name="T1" fmla="*/ 7 h 7"/>
                <a:gd name="T2" fmla="*/ 18 w 36"/>
                <a:gd name="T3" fmla="*/ 0 h 7"/>
                <a:gd name="T4" fmla="*/ 0 w 36"/>
                <a:gd name="T5" fmla="*/ 0 h 7"/>
                <a:gd name="T6" fmla="*/ 36 w 3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">
                  <a:moveTo>
                    <a:pt x="18" y="7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9" name="Freeform 27"/>
            <p:cNvSpPr>
              <a:spLocks noEditPoints="1"/>
            </p:cNvSpPr>
            <p:nvPr/>
          </p:nvSpPr>
          <p:spPr bwMode="auto">
            <a:xfrm>
              <a:off x="1784" y="2744"/>
              <a:ext cx="36" cy="161"/>
            </a:xfrm>
            <a:custGeom>
              <a:avLst/>
              <a:gdLst>
                <a:gd name="T0" fmla="*/ 18 w 36"/>
                <a:gd name="T1" fmla="*/ 161 h 161"/>
                <a:gd name="T2" fmla="*/ 18 w 36"/>
                <a:gd name="T3" fmla="*/ 0 h 161"/>
                <a:gd name="T4" fmla="*/ 0 w 36"/>
                <a:gd name="T5" fmla="*/ 0 h 161"/>
                <a:gd name="T6" fmla="*/ 36 w 36"/>
                <a:gd name="T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61">
                  <a:moveTo>
                    <a:pt x="18" y="161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1925" y="1935"/>
              <a:ext cx="37" cy="159"/>
            </a:xfrm>
            <a:custGeom>
              <a:avLst/>
              <a:gdLst>
                <a:gd name="T0" fmla="*/ 19 w 37"/>
                <a:gd name="T1" fmla="*/ 159 h 159"/>
                <a:gd name="T2" fmla="*/ 19 w 37"/>
                <a:gd name="T3" fmla="*/ 0 h 159"/>
                <a:gd name="T4" fmla="*/ 0 w 37"/>
                <a:gd name="T5" fmla="*/ 0 h 159"/>
                <a:gd name="T6" fmla="*/ 37 w 37"/>
                <a:gd name="T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59">
                  <a:moveTo>
                    <a:pt x="19" y="159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1" name="Freeform 29"/>
            <p:cNvSpPr>
              <a:spLocks noEditPoints="1"/>
            </p:cNvSpPr>
            <p:nvPr/>
          </p:nvSpPr>
          <p:spPr bwMode="auto">
            <a:xfrm>
              <a:off x="2068" y="1485"/>
              <a:ext cx="36" cy="159"/>
            </a:xfrm>
            <a:custGeom>
              <a:avLst/>
              <a:gdLst>
                <a:gd name="T0" fmla="*/ 18 w 36"/>
                <a:gd name="T1" fmla="*/ 159 h 159"/>
                <a:gd name="T2" fmla="*/ 18 w 36"/>
                <a:gd name="T3" fmla="*/ 0 h 159"/>
                <a:gd name="T4" fmla="*/ 0 w 36"/>
                <a:gd name="T5" fmla="*/ 0 h 159"/>
                <a:gd name="T6" fmla="*/ 36 w 36"/>
                <a:gd name="T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59">
                  <a:moveTo>
                    <a:pt x="18" y="15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2" name="Freeform 30"/>
            <p:cNvSpPr>
              <a:spLocks noEditPoints="1"/>
            </p:cNvSpPr>
            <p:nvPr/>
          </p:nvSpPr>
          <p:spPr bwMode="auto">
            <a:xfrm>
              <a:off x="2210" y="2933"/>
              <a:ext cx="35" cy="160"/>
            </a:xfrm>
            <a:custGeom>
              <a:avLst/>
              <a:gdLst>
                <a:gd name="T0" fmla="*/ 17 w 35"/>
                <a:gd name="T1" fmla="*/ 160 h 160"/>
                <a:gd name="T2" fmla="*/ 17 w 35"/>
                <a:gd name="T3" fmla="*/ 0 h 160"/>
                <a:gd name="T4" fmla="*/ 0 w 35"/>
                <a:gd name="T5" fmla="*/ 0 h 160"/>
                <a:gd name="T6" fmla="*/ 35 w 35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60">
                  <a:moveTo>
                    <a:pt x="17" y="160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3" name="Freeform 31"/>
            <p:cNvSpPr>
              <a:spLocks noEditPoints="1"/>
            </p:cNvSpPr>
            <p:nvPr/>
          </p:nvSpPr>
          <p:spPr bwMode="auto">
            <a:xfrm>
              <a:off x="2351" y="2087"/>
              <a:ext cx="36" cy="160"/>
            </a:xfrm>
            <a:custGeom>
              <a:avLst/>
              <a:gdLst>
                <a:gd name="T0" fmla="*/ 18 w 36"/>
                <a:gd name="T1" fmla="*/ 160 h 160"/>
                <a:gd name="T2" fmla="*/ 18 w 36"/>
                <a:gd name="T3" fmla="*/ 0 h 160"/>
                <a:gd name="T4" fmla="*/ 0 w 36"/>
                <a:gd name="T5" fmla="*/ 0 h 160"/>
                <a:gd name="T6" fmla="*/ 36 w 36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60">
                  <a:moveTo>
                    <a:pt x="18" y="16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4" name="Freeform 32"/>
            <p:cNvSpPr>
              <a:spLocks noEditPoints="1"/>
            </p:cNvSpPr>
            <p:nvPr/>
          </p:nvSpPr>
          <p:spPr bwMode="auto">
            <a:xfrm>
              <a:off x="2493" y="1535"/>
              <a:ext cx="36" cy="159"/>
            </a:xfrm>
            <a:custGeom>
              <a:avLst/>
              <a:gdLst>
                <a:gd name="T0" fmla="*/ 18 w 36"/>
                <a:gd name="T1" fmla="*/ 159 h 159"/>
                <a:gd name="T2" fmla="*/ 18 w 36"/>
                <a:gd name="T3" fmla="*/ 0 h 159"/>
                <a:gd name="T4" fmla="*/ 0 w 36"/>
                <a:gd name="T5" fmla="*/ 0 h 159"/>
                <a:gd name="T6" fmla="*/ 36 w 36"/>
                <a:gd name="T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59">
                  <a:moveTo>
                    <a:pt x="18" y="15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5" name="Freeform 33"/>
            <p:cNvSpPr>
              <a:spLocks noEditPoints="1"/>
            </p:cNvSpPr>
            <p:nvPr/>
          </p:nvSpPr>
          <p:spPr bwMode="auto">
            <a:xfrm>
              <a:off x="2635" y="1408"/>
              <a:ext cx="35" cy="160"/>
            </a:xfrm>
            <a:custGeom>
              <a:avLst/>
              <a:gdLst>
                <a:gd name="T0" fmla="*/ 17 w 35"/>
                <a:gd name="T1" fmla="*/ 160 h 160"/>
                <a:gd name="T2" fmla="*/ 17 w 35"/>
                <a:gd name="T3" fmla="*/ 0 h 160"/>
                <a:gd name="T4" fmla="*/ 0 w 35"/>
                <a:gd name="T5" fmla="*/ 0 h 160"/>
                <a:gd name="T6" fmla="*/ 35 w 35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60">
                  <a:moveTo>
                    <a:pt x="17" y="160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8" name="Freeform 34"/>
            <p:cNvSpPr>
              <a:spLocks noEditPoints="1"/>
            </p:cNvSpPr>
            <p:nvPr/>
          </p:nvSpPr>
          <p:spPr bwMode="auto">
            <a:xfrm>
              <a:off x="2776" y="1381"/>
              <a:ext cx="37" cy="160"/>
            </a:xfrm>
            <a:custGeom>
              <a:avLst/>
              <a:gdLst>
                <a:gd name="T0" fmla="*/ 18 w 37"/>
                <a:gd name="T1" fmla="*/ 160 h 160"/>
                <a:gd name="T2" fmla="*/ 18 w 37"/>
                <a:gd name="T3" fmla="*/ 0 h 160"/>
                <a:gd name="T4" fmla="*/ 0 w 37"/>
                <a:gd name="T5" fmla="*/ 0 h 160"/>
                <a:gd name="T6" fmla="*/ 37 w 37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60">
                  <a:moveTo>
                    <a:pt x="18" y="16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9" name="Freeform 35"/>
            <p:cNvSpPr>
              <a:spLocks noEditPoints="1"/>
            </p:cNvSpPr>
            <p:nvPr/>
          </p:nvSpPr>
          <p:spPr bwMode="auto">
            <a:xfrm>
              <a:off x="2918" y="2366"/>
              <a:ext cx="37" cy="160"/>
            </a:xfrm>
            <a:custGeom>
              <a:avLst/>
              <a:gdLst>
                <a:gd name="T0" fmla="*/ 18 w 37"/>
                <a:gd name="T1" fmla="*/ 160 h 160"/>
                <a:gd name="T2" fmla="*/ 18 w 37"/>
                <a:gd name="T3" fmla="*/ 0 h 160"/>
                <a:gd name="T4" fmla="*/ 0 w 37"/>
                <a:gd name="T5" fmla="*/ 0 h 160"/>
                <a:gd name="T6" fmla="*/ 37 w 37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60">
                  <a:moveTo>
                    <a:pt x="18" y="16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80" name="Freeform 36"/>
            <p:cNvSpPr>
              <a:spLocks noEditPoints="1"/>
            </p:cNvSpPr>
            <p:nvPr/>
          </p:nvSpPr>
          <p:spPr bwMode="auto">
            <a:xfrm>
              <a:off x="3060" y="1735"/>
              <a:ext cx="36" cy="160"/>
            </a:xfrm>
            <a:custGeom>
              <a:avLst/>
              <a:gdLst>
                <a:gd name="T0" fmla="*/ 17 w 36"/>
                <a:gd name="T1" fmla="*/ 160 h 160"/>
                <a:gd name="T2" fmla="*/ 17 w 36"/>
                <a:gd name="T3" fmla="*/ 0 h 160"/>
                <a:gd name="T4" fmla="*/ 0 w 36"/>
                <a:gd name="T5" fmla="*/ 0 h 160"/>
                <a:gd name="T6" fmla="*/ 36 w 36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60">
                  <a:moveTo>
                    <a:pt x="17" y="160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84" name="Freeform 37"/>
            <p:cNvSpPr>
              <a:spLocks noEditPoints="1"/>
            </p:cNvSpPr>
            <p:nvPr/>
          </p:nvSpPr>
          <p:spPr bwMode="auto">
            <a:xfrm>
              <a:off x="3201" y="1421"/>
              <a:ext cx="37" cy="161"/>
            </a:xfrm>
            <a:custGeom>
              <a:avLst/>
              <a:gdLst>
                <a:gd name="T0" fmla="*/ 19 w 37"/>
                <a:gd name="T1" fmla="*/ 161 h 161"/>
                <a:gd name="T2" fmla="*/ 19 w 37"/>
                <a:gd name="T3" fmla="*/ 0 h 161"/>
                <a:gd name="T4" fmla="*/ 0 w 37"/>
                <a:gd name="T5" fmla="*/ 0 h 161"/>
                <a:gd name="T6" fmla="*/ 37 w 37"/>
                <a:gd name="T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61">
                  <a:moveTo>
                    <a:pt x="19" y="161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87" name="Freeform 38"/>
            <p:cNvSpPr>
              <a:spLocks noEditPoints="1"/>
            </p:cNvSpPr>
            <p:nvPr/>
          </p:nvSpPr>
          <p:spPr bwMode="auto">
            <a:xfrm>
              <a:off x="3343" y="1371"/>
              <a:ext cx="37" cy="160"/>
            </a:xfrm>
            <a:custGeom>
              <a:avLst/>
              <a:gdLst>
                <a:gd name="T0" fmla="*/ 19 w 37"/>
                <a:gd name="T1" fmla="*/ 160 h 160"/>
                <a:gd name="T2" fmla="*/ 19 w 37"/>
                <a:gd name="T3" fmla="*/ 0 h 160"/>
                <a:gd name="T4" fmla="*/ 0 w 37"/>
                <a:gd name="T5" fmla="*/ 0 h 160"/>
                <a:gd name="T6" fmla="*/ 37 w 37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60">
                  <a:moveTo>
                    <a:pt x="19" y="160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89" name="Freeform 39"/>
            <p:cNvSpPr>
              <a:spLocks noEditPoints="1"/>
            </p:cNvSpPr>
            <p:nvPr/>
          </p:nvSpPr>
          <p:spPr bwMode="auto">
            <a:xfrm>
              <a:off x="3492" y="2267"/>
              <a:ext cx="37" cy="124"/>
            </a:xfrm>
            <a:custGeom>
              <a:avLst/>
              <a:gdLst>
                <a:gd name="T0" fmla="*/ 18 w 37"/>
                <a:gd name="T1" fmla="*/ 124 h 124"/>
                <a:gd name="T2" fmla="*/ 18 w 37"/>
                <a:gd name="T3" fmla="*/ 0 h 124"/>
                <a:gd name="T4" fmla="*/ 0 w 37"/>
                <a:gd name="T5" fmla="*/ 0 h 124"/>
                <a:gd name="T6" fmla="*/ 37 w 37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92" name="Freeform 40"/>
            <p:cNvSpPr>
              <a:spLocks noEditPoints="1"/>
            </p:cNvSpPr>
            <p:nvPr/>
          </p:nvSpPr>
          <p:spPr bwMode="auto">
            <a:xfrm>
              <a:off x="3634" y="2328"/>
              <a:ext cx="37" cy="124"/>
            </a:xfrm>
            <a:custGeom>
              <a:avLst/>
              <a:gdLst>
                <a:gd name="T0" fmla="*/ 19 w 37"/>
                <a:gd name="T1" fmla="*/ 124 h 124"/>
                <a:gd name="T2" fmla="*/ 19 w 37"/>
                <a:gd name="T3" fmla="*/ 0 h 124"/>
                <a:gd name="T4" fmla="*/ 0 w 37"/>
                <a:gd name="T5" fmla="*/ 0 h 124"/>
                <a:gd name="T6" fmla="*/ 37 w 37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24">
                  <a:moveTo>
                    <a:pt x="19" y="124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93" name="Freeform 41"/>
            <p:cNvSpPr>
              <a:spLocks noEditPoints="1"/>
            </p:cNvSpPr>
            <p:nvPr/>
          </p:nvSpPr>
          <p:spPr bwMode="auto">
            <a:xfrm>
              <a:off x="3776" y="2214"/>
              <a:ext cx="36" cy="124"/>
            </a:xfrm>
            <a:custGeom>
              <a:avLst/>
              <a:gdLst>
                <a:gd name="T0" fmla="*/ 19 w 36"/>
                <a:gd name="T1" fmla="*/ 124 h 124"/>
                <a:gd name="T2" fmla="*/ 19 w 36"/>
                <a:gd name="T3" fmla="*/ 0 h 124"/>
                <a:gd name="T4" fmla="*/ 0 w 36"/>
                <a:gd name="T5" fmla="*/ 0 h 124"/>
                <a:gd name="T6" fmla="*/ 36 w 36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24">
                  <a:moveTo>
                    <a:pt x="19" y="124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27" name="Freeform 42"/>
            <p:cNvSpPr>
              <a:spLocks noEditPoints="1"/>
            </p:cNvSpPr>
            <p:nvPr/>
          </p:nvSpPr>
          <p:spPr bwMode="auto">
            <a:xfrm>
              <a:off x="3917" y="2846"/>
              <a:ext cx="37" cy="124"/>
            </a:xfrm>
            <a:custGeom>
              <a:avLst/>
              <a:gdLst>
                <a:gd name="T0" fmla="*/ 19 w 37"/>
                <a:gd name="T1" fmla="*/ 124 h 124"/>
                <a:gd name="T2" fmla="*/ 19 w 37"/>
                <a:gd name="T3" fmla="*/ 0 h 124"/>
                <a:gd name="T4" fmla="*/ 0 w 37"/>
                <a:gd name="T5" fmla="*/ 0 h 124"/>
                <a:gd name="T6" fmla="*/ 37 w 37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24">
                  <a:moveTo>
                    <a:pt x="19" y="124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56" name="Freeform 43"/>
            <p:cNvSpPr>
              <a:spLocks noEditPoints="1"/>
            </p:cNvSpPr>
            <p:nvPr/>
          </p:nvSpPr>
          <p:spPr bwMode="auto">
            <a:xfrm>
              <a:off x="4060" y="2151"/>
              <a:ext cx="36" cy="124"/>
            </a:xfrm>
            <a:custGeom>
              <a:avLst/>
              <a:gdLst>
                <a:gd name="T0" fmla="*/ 18 w 36"/>
                <a:gd name="T1" fmla="*/ 124 h 124"/>
                <a:gd name="T2" fmla="*/ 18 w 36"/>
                <a:gd name="T3" fmla="*/ 0 h 124"/>
                <a:gd name="T4" fmla="*/ 0 w 36"/>
                <a:gd name="T5" fmla="*/ 0 h 124"/>
                <a:gd name="T6" fmla="*/ 36 w 36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57" name="Freeform 44"/>
            <p:cNvSpPr>
              <a:spLocks noEditPoints="1"/>
            </p:cNvSpPr>
            <p:nvPr/>
          </p:nvSpPr>
          <p:spPr bwMode="auto">
            <a:xfrm>
              <a:off x="4202" y="1838"/>
              <a:ext cx="35" cy="124"/>
            </a:xfrm>
            <a:custGeom>
              <a:avLst/>
              <a:gdLst>
                <a:gd name="T0" fmla="*/ 18 w 35"/>
                <a:gd name="T1" fmla="*/ 124 h 124"/>
                <a:gd name="T2" fmla="*/ 18 w 35"/>
                <a:gd name="T3" fmla="*/ 0 h 124"/>
                <a:gd name="T4" fmla="*/ 0 w 35"/>
                <a:gd name="T5" fmla="*/ 0 h 124"/>
                <a:gd name="T6" fmla="*/ 35 w 35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58" name="Freeform 45"/>
            <p:cNvSpPr>
              <a:spLocks noEditPoints="1"/>
            </p:cNvSpPr>
            <p:nvPr/>
          </p:nvSpPr>
          <p:spPr bwMode="auto">
            <a:xfrm>
              <a:off x="4343" y="1560"/>
              <a:ext cx="36" cy="124"/>
            </a:xfrm>
            <a:custGeom>
              <a:avLst/>
              <a:gdLst>
                <a:gd name="T0" fmla="*/ 18 w 36"/>
                <a:gd name="T1" fmla="*/ 124 h 124"/>
                <a:gd name="T2" fmla="*/ 18 w 36"/>
                <a:gd name="T3" fmla="*/ 0 h 124"/>
                <a:gd name="T4" fmla="*/ 0 w 36"/>
                <a:gd name="T5" fmla="*/ 0 h 124"/>
                <a:gd name="T6" fmla="*/ 36 w 36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59" name="Freeform 46"/>
            <p:cNvSpPr>
              <a:spLocks noEditPoints="1"/>
            </p:cNvSpPr>
            <p:nvPr/>
          </p:nvSpPr>
          <p:spPr bwMode="auto">
            <a:xfrm>
              <a:off x="4485" y="1477"/>
              <a:ext cx="36" cy="124"/>
            </a:xfrm>
            <a:custGeom>
              <a:avLst/>
              <a:gdLst>
                <a:gd name="T0" fmla="*/ 18 w 36"/>
                <a:gd name="T1" fmla="*/ 124 h 124"/>
                <a:gd name="T2" fmla="*/ 18 w 36"/>
                <a:gd name="T3" fmla="*/ 0 h 124"/>
                <a:gd name="T4" fmla="*/ 0 w 36"/>
                <a:gd name="T5" fmla="*/ 0 h 124"/>
                <a:gd name="T6" fmla="*/ 36 w 36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8" name="Freeform 47"/>
            <p:cNvSpPr>
              <a:spLocks noEditPoints="1"/>
            </p:cNvSpPr>
            <p:nvPr/>
          </p:nvSpPr>
          <p:spPr bwMode="auto">
            <a:xfrm>
              <a:off x="4627" y="2263"/>
              <a:ext cx="35" cy="124"/>
            </a:xfrm>
            <a:custGeom>
              <a:avLst/>
              <a:gdLst>
                <a:gd name="T0" fmla="*/ 18 w 35"/>
                <a:gd name="T1" fmla="*/ 124 h 124"/>
                <a:gd name="T2" fmla="*/ 18 w 35"/>
                <a:gd name="T3" fmla="*/ 0 h 124"/>
                <a:gd name="T4" fmla="*/ 0 w 35"/>
                <a:gd name="T5" fmla="*/ 0 h 124"/>
                <a:gd name="T6" fmla="*/ 35 w 35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9" name="Freeform 48"/>
            <p:cNvSpPr>
              <a:spLocks noEditPoints="1"/>
            </p:cNvSpPr>
            <p:nvPr/>
          </p:nvSpPr>
          <p:spPr bwMode="auto">
            <a:xfrm>
              <a:off x="4769" y="1974"/>
              <a:ext cx="36" cy="124"/>
            </a:xfrm>
            <a:custGeom>
              <a:avLst/>
              <a:gdLst>
                <a:gd name="T0" fmla="*/ 17 w 36"/>
                <a:gd name="T1" fmla="*/ 124 h 124"/>
                <a:gd name="T2" fmla="*/ 17 w 36"/>
                <a:gd name="T3" fmla="*/ 0 h 124"/>
                <a:gd name="T4" fmla="*/ 0 w 36"/>
                <a:gd name="T5" fmla="*/ 0 h 124"/>
                <a:gd name="T6" fmla="*/ 36 w 36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24">
                  <a:moveTo>
                    <a:pt x="17" y="124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0" name="Freeform 49"/>
            <p:cNvSpPr>
              <a:spLocks noEditPoints="1"/>
            </p:cNvSpPr>
            <p:nvPr/>
          </p:nvSpPr>
          <p:spPr bwMode="auto">
            <a:xfrm>
              <a:off x="4910" y="1668"/>
              <a:ext cx="37" cy="124"/>
            </a:xfrm>
            <a:custGeom>
              <a:avLst/>
              <a:gdLst>
                <a:gd name="T0" fmla="*/ 18 w 37"/>
                <a:gd name="T1" fmla="*/ 124 h 124"/>
                <a:gd name="T2" fmla="*/ 18 w 37"/>
                <a:gd name="T3" fmla="*/ 0 h 124"/>
                <a:gd name="T4" fmla="*/ 0 w 37"/>
                <a:gd name="T5" fmla="*/ 0 h 124"/>
                <a:gd name="T6" fmla="*/ 37 w 37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1" name="Freeform 50"/>
            <p:cNvSpPr>
              <a:spLocks noEditPoints="1"/>
            </p:cNvSpPr>
            <p:nvPr/>
          </p:nvSpPr>
          <p:spPr bwMode="auto">
            <a:xfrm>
              <a:off x="5052" y="1380"/>
              <a:ext cx="36" cy="124"/>
            </a:xfrm>
            <a:custGeom>
              <a:avLst/>
              <a:gdLst>
                <a:gd name="T0" fmla="*/ 18 w 36"/>
                <a:gd name="T1" fmla="*/ 124 h 124"/>
                <a:gd name="T2" fmla="*/ 18 w 36"/>
                <a:gd name="T3" fmla="*/ 0 h 124"/>
                <a:gd name="T4" fmla="*/ 0 w 36"/>
                <a:gd name="T5" fmla="*/ 0 h 124"/>
                <a:gd name="T6" fmla="*/ 36 w 36"/>
                <a:gd name="T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24">
                  <a:moveTo>
                    <a:pt x="18" y="124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2" name="Freeform 51"/>
            <p:cNvSpPr>
              <a:spLocks noEditPoints="1"/>
            </p:cNvSpPr>
            <p:nvPr/>
          </p:nvSpPr>
          <p:spPr bwMode="auto">
            <a:xfrm>
              <a:off x="5188" y="2471"/>
              <a:ext cx="37" cy="109"/>
            </a:xfrm>
            <a:custGeom>
              <a:avLst/>
              <a:gdLst>
                <a:gd name="T0" fmla="*/ 18 w 37"/>
                <a:gd name="T1" fmla="*/ 109 h 109"/>
                <a:gd name="T2" fmla="*/ 18 w 37"/>
                <a:gd name="T3" fmla="*/ 0 h 109"/>
                <a:gd name="T4" fmla="*/ 0 w 37"/>
                <a:gd name="T5" fmla="*/ 0 h 109"/>
                <a:gd name="T6" fmla="*/ 37 w 37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09">
                  <a:moveTo>
                    <a:pt x="18" y="10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3" name="Freeform 52"/>
            <p:cNvSpPr>
              <a:spLocks noEditPoints="1"/>
            </p:cNvSpPr>
            <p:nvPr/>
          </p:nvSpPr>
          <p:spPr bwMode="auto">
            <a:xfrm>
              <a:off x="5330" y="1879"/>
              <a:ext cx="36" cy="110"/>
            </a:xfrm>
            <a:custGeom>
              <a:avLst/>
              <a:gdLst>
                <a:gd name="T0" fmla="*/ 18 w 36"/>
                <a:gd name="T1" fmla="*/ 110 h 110"/>
                <a:gd name="T2" fmla="*/ 18 w 36"/>
                <a:gd name="T3" fmla="*/ 0 h 110"/>
                <a:gd name="T4" fmla="*/ 0 w 36"/>
                <a:gd name="T5" fmla="*/ 0 h 110"/>
                <a:gd name="T6" fmla="*/ 36 w 36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10">
                  <a:moveTo>
                    <a:pt x="18" y="11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4" name="Freeform 53"/>
            <p:cNvSpPr>
              <a:spLocks noEditPoints="1"/>
            </p:cNvSpPr>
            <p:nvPr/>
          </p:nvSpPr>
          <p:spPr bwMode="auto">
            <a:xfrm>
              <a:off x="5472" y="1970"/>
              <a:ext cx="36" cy="110"/>
            </a:xfrm>
            <a:custGeom>
              <a:avLst/>
              <a:gdLst>
                <a:gd name="T0" fmla="*/ 17 w 36"/>
                <a:gd name="T1" fmla="*/ 110 h 110"/>
                <a:gd name="T2" fmla="*/ 17 w 36"/>
                <a:gd name="T3" fmla="*/ 0 h 110"/>
                <a:gd name="T4" fmla="*/ 0 w 36"/>
                <a:gd name="T5" fmla="*/ 0 h 110"/>
                <a:gd name="T6" fmla="*/ 36 w 36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10">
                  <a:moveTo>
                    <a:pt x="17" y="110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5" name="Freeform 54"/>
            <p:cNvSpPr>
              <a:spLocks noEditPoints="1"/>
            </p:cNvSpPr>
            <p:nvPr/>
          </p:nvSpPr>
          <p:spPr bwMode="auto">
            <a:xfrm>
              <a:off x="5613" y="2362"/>
              <a:ext cx="37" cy="111"/>
            </a:xfrm>
            <a:custGeom>
              <a:avLst/>
              <a:gdLst>
                <a:gd name="T0" fmla="*/ 19 w 37"/>
                <a:gd name="T1" fmla="*/ 111 h 111"/>
                <a:gd name="T2" fmla="*/ 19 w 37"/>
                <a:gd name="T3" fmla="*/ 0 h 111"/>
                <a:gd name="T4" fmla="*/ 0 w 37"/>
                <a:gd name="T5" fmla="*/ 0 h 111"/>
                <a:gd name="T6" fmla="*/ 37 w 37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11">
                  <a:moveTo>
                    <a:pt x="19" y="111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6" name="Freeform 55"/>
            <p:cNvSpPr>
              <a:spLocks noEditPoints="1"/>
            </p:cNvSpPr>
            <p:nvPr/>
          </p:nvSpPr>
          <p:spPr bwMode="auto">
            <a:xfrm>
              <a:off x="5755" y="1589"/>
              <a:ext cx="36" cy="110"/>
            </a:xfrm>
            <a:custGeom>
              <a:avLst/>
              <a:gdLst>
                <a:gd name="T0" fmla="*/ 19 w 36"/>
                <a:gd name="T1" fmla="*/ 110 h 110"/>
                <a:gd name="T2" fmla="*/ 19 w 36"/>
                <a:gd name="T3" fmla="*/ 0 h 110"/>
                <a:gd name="T4" fmla="*/ 0 w 36"/>
                <a:gd name="T5" fmla="*/ 0 h 110"/>
                <a:gd name="T6" fmla="*/ 36 w 36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10">
                  <a:moveTo>
                    <a:pt x="19" y="110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7" name="Freeform 56"/>
            <p:cNvSpPr>
              <a:spLocks noEditPoints="1"/>
            </p:cNvSpPr>
            <p:nvPr/>
          </p:nvSpPr>
          <p:spPr bwMode="auto">
            <a:xfrm>
              <a:off x="5897" y="1479"/>
              <a:ext cx="36" cy="110"/>
            </a:xfrm>
            <a:custGeom>
              <a:avLst/>
              <a:gdLst>
                <a:gd name="T0" fmla="*/ 18 w 36"/>
                <a:gd name="T1" fmla="*/ 110 h 110"/>
                <a:gd name="T2" fmla="*/ 18 w 36"/>
                <a:gd name="T3" fmla="*/ 0 h 110"/>
                <a:gd name="T4" fmla="*/ 0 w 36"/>
                <a:gd name="T5" fmla="*/ 0 h 110"/>
                <a:gd name="T6" fmla="*/ 36 w 36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10">
                  <a:moveTo>
                    <a:pt x="18" y="11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8" name="Freeform 57"/>
            <p:cNvSpPr>
              <a:spLocks noEditPoints="1"/>
            </p:cNvSpPr>
            <p:nvPr/>
          </p:nvSpPr>
          <p:spPr bwMode="auto">
            <a:xfrm>
              <a:off x="6039" y="1419"/>
              <a:ext cx="36" cy="110"/>
            </a:xfrm>
            <a:custGeom>
              <a:avLst/>
              <a:gdLst>
                <a:gd name="T0" fmla="*/ 18 w 36"/>
                <a:gd name="T1" fmla="*/ 110 h 110"/>
                <a:gd name="T2" fmla="*/ 18 w 36"/>
                <a:gd name="T3" fmla="*/ 0 h 110"/>
                <a:gd name="T4" fmla="*/ 0 w 36"/>
                <a:gd name="T5" fmla="*/ 0 h 110"/>
                <a:gd name="T6" fmla="*/ 36 w 36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10">
                  <a:moveTo>
                    <a:pt x="18" y="11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9" name="Freeform 58"/>
            <p:cNvSpPr>
              <a:spLocks noEditPoints="1"/>
            </p:cNvSpPr>
            <p:nvPr/>
          </p:nvSpPr>
          <p:spPr bwMode="auto">
            <a:xfrm>
              <a:off x="6181" y="1402"/>
              <a:ext cx="35" cy="110"/>
            </a:xfrm>
            <a:custGeom>
              <a:avLst/>
              <a:gdLst>
                <a:gd name="T0" fmla="*/ 18 w 35"/>
                <a:gd name="T1" fmla="*/ 110 h 110"/>
                <a:gd name="T2" fmla="*/ 18 w 35"/>
                <a:gd name="T3" fmla="*/ 0 h 110"/>
                <a:gd name="T4" fmla="*/ 0 w 35"/>
                <a:gd name="T5" fmla="*/ 0 h 110"/>
                <a:gd name="T6" fmla="*/ 35 w 35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10">
                  <a:moveTo>
                    <a:pt x="18" y="110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0" name="Freeform 59"/>
            <p:cNvSpPr>
              <a:spLocks noEditPoints="1"/>
            </p:cNvSpPr>
            <p:nvPr/>
          </p:nvSpPr>
          <p:spPr bwMode="auto">
            <a:xfrm>
              <a:off x="6323" y="1544"/>
              <a:ext cx="35" cy="110"/>
            </a:xfrm>
            <a:custGeom>
              <a:avLst/>
              <a:gdLst>
                <a:gd name="T0" fmla="*/ 17 w 35"/>
                <a:gd name="T1" fmla="*/ 110 h 110"/>
                <a:gd name="T2" fmla="*/ 17 w 35"/>
                <a:gd name="T3" fmla="*/ 0 h 110"/>
                <a:gd name="T4" fmla="*/ 0 w 35"/>
                <a:gd name="T5" fmla="*/ 0 h 110"/>
                <a:gd name="T6" fmla="*/ 35 w 35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10">
                  <a:moveTo>
                    <a:pt x="17" y="110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1" name="Freeform 60"/>
            <p:cNvSpPr>
              <a:spLocks noEditPoints="1"/>
            </p:cNvSpPr>
            <p:nvPr/>
          </p:nvSpPr>
          <p:spPr bwMode="auto">
            <a:xfrm>
              <a:off x="6464" y="1562"/>
              <a:ext cx="36" cy="109"/>
            </a:xfrm>
            <a:custGeom>
              <a:avLst/>
              <a:gdLst>
                <a:gd name="T0" fmla="*/ 18 w 36"/>
                <a:gd name="T1" fmla="*/ 109 h 109"/>
                <a:gd name="T2" fmla="*/ 18 w 36"/>
                <a:gd name="T3" fmla="*/ 0 h 109"/>
                <a:gd name="T4" fmla="*/ 0 w 36"/>
                <a:gd name="T5" fmla="*/ 0 h 109"/>
                <a:gd name="T6" fmla="*/ 36 w 36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09">
                  <a:moveTo>
                    <a:pt x="18" y="10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2" name="Freeform 61"/>
            <p:cNvSpPr>
              <a:spLocks noEditPoints="1"/>
            </p:cNvSpPr>
            <p:nvPr/>
          </p:nvSpPr>
          <p:spPr bwMode="auto">
            <a:xfrm>
              <a:off x="6606" y="1413"/>
              <a:ext cx="35" cy="109"/>
            </a:xfrm>
            <a:custGeom>
              <a:avLst/>
              <a:gdLst>
                <a:gd name="T0" fmla="*/ 18 w 35"/>
                <a:gd name="T1" fmla="*/ 109 h 109"/>
                <a:gd name="T2" fmla="*/ 18 w 35"/>
                <a:gd name="T3" fmla="*/ 0 h 109"/>
                <a:gd name="T4" fmla="*/ 0 w 35"/>
                <a:gd name="T5" fmla="*/ 0 h 109"/>
                <a:gd name="T6" fmla="*/ 35 w 35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09">
                  <a:moveTo>
                    <a:pt x="18" y="10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3" name="Freeform 62"/>
            <p:cNvSpPr>
              <a:spLocks noEditPoints="1"/>
            </p:cNvSpPr>
            <p:nvPr/>
          </p:nvSpPr>
          <p:spPr bwMode="auto">
            <a:xfrm>
              <a:off x="6748" y="1395"/>
              <a:ext cx="36" cy="109"/>
            </a:xfrm>
            <a:custGeom>
              <a:avLst/>
              <a:gdLst>
                <a:gd name="T0" fmla="*/ 17 w 36"/>
                <a:gd name="T1" fmla="*/ 109 h 109"/>
                <a:gd name="T2" fmla="*/ 17 w 36"/>
                <a:gd name="T3" fmla="*/ 0 h 109"/>
                <a:gd name="T4" fmla="*/ 0 w 36"/>
                <a:gd name="T5" fmla="*/ 0 h 109"/>
                <a:gd name="T6" fmla="*/ 36 w 36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09">
                  <a:moveTo>
                    <a:pt x="17" y="109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4" name="Line 63"/>
            <p:cNvSpPr>
              <a:spLocks noChangeShapeType="1"/>
            </p:cNvSpPr>
            <p:nvPr/>
          </p:nvSpPr>
          <p:spPr bwMode="auto">
            <a:xfrm>
              <a:off x="33" y="3145"/>
              <a:ext cx="6806" cy="0"/>
            </a:xfrm>
            <a:prstGeom prst="line">
              <a:avLst/>
            </a:pr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5" name="Freeform 64"/>
            <p:cNvSpPr>
              <a:spLocks noEditPoints="1"/>
            </p:cNvSpPr>
            <p:nvPr/>
          </p:nvSpPr>
          <p:spPr bwMode="auto">
            <a:xfrm>
              <a:off x="33" y="3145"/>
              <a:ext cx="6806" cy="127"/>
            </a:xfrm>
            <a:custGeom>
              <a:avLst/>
              <a:gdLst>
                <a:gd name="T0" fmla="*/ 0 w 6806"/>
                <a:gd name="T1" fmla="*/ 127 h 127"/>
                <a:gd name="T2" fmla="*/ 142 w 6806"/>
                <a:gd name="T3" fmla="*/ 127 h 127"/>
                <a:gd name="T4" fmla="*/ 284 w 6806"/>
                <a:gd name="T5" fmla="*/ 127 h 127"/>
                <a:gd name="T6" fmla="*/ 426 w 6806"/>
                <a:gd name="T7" fmla="*/ 127 h 127"/>
                <a:gd name="T8" fmla="*/ 568 w 6806"/>
                <a:gd name="T9" fmla="*/ 127 h 127"/>
                <a:gd name="T10" fmla="*/ 710 w 6806"/>
                <a:gd name="T11" fmla="*/ 127 h 127"/>
                <a:gd name="T12" fmla="*/ 851 w 6806"/>
                <a:gd name="T13" fmla="*/ 127 h 127"/>
                <a:gd name="T14" fmla="*/ 993 w 6806"/>
                <a:gd name="T15" fmla="*/ 127 h 127"/>
                <a:gd name="T16" fmla="*/ 1135 w 6806"/>
                <a:gd name="T17" fmla="*/ 127 h 127"/>
                <a:gd name="T18" fmla="*/ 1276 w 6806"/>
                <a:gd name="T19" fmla="*/ 127 h 127"/>
                <a:gd name="T20" fmla="*/ 1418 w 6806"/>
                <a:gd name="T21" fmla="*/ 127 h 127"/>
                <a:gd name="T22" fmla="*/ 1560 w 6806"/>
                <a:gd name="T23" fmla="*/ 127 h 127"/>
                <a:gd name="T24" fmla="*/ 1701 w 6806"/>
                <a:gd name="T25" fmla="*/ 127 h 127"/>
                <a:gd name="T26" fmla="*/ 1843 w 6806"/>
                <a:gd name="T27" fmla="*/ 127 h 127"/>
                <a:gd name="T28" fmla="*/ 1986 w 6806"/>
                <a:gd name="T29" fmla="*/ 127 h 127"/>
                <a:gd name="T30" fmla="*/ 2127 w 6806"/>
                <a:gd name="T31" fmla="*/ 127 h 127"/>
                <a:gd name="T32" fmla="*/ 2269 w 6806"/>
                <a:gd name="T33" fmla="*/ 127 h 127"/>
                <a:gd name="T34" fmla="*/ 2411 w 6806"/>
                <a:gd name="T35" fmla="*/ 127 h 127"/>
                <a:gd name="T36" fmla="*/ 2552 w 6806"/>
                <a:gd name="T37" fmla="*/ 127 h 127"/>
                <a:gd name="T38" fmla="*/ 2694 w 6806"/>
                <a:gd name="T39" fmla="*/ 127 h 127"/>
                <a:gd name="T40" fmla="*/ 2836 w 6806"/>
                <a:gd name="T41" fmla="*/ 127 h 127"/>
                <a:gd name="T42" fmla="*/ 2977 w 6806"/>
                <a:gd name="T43" fmla="*/ 127 h 127"/>
                <a:gd name="T44" fmla="*/ 3119 w 6806"/>
                <a:gd name="T45" fmla="*/ 127 h 127"/>
                <a:gd name="T46" fmla="*/ 3261 w 6806"/>
                <a:gd name="T47" fmla="*/ 127 h 127"/>
                <a:gd name="T48" fmla="*/ 3404 w 6806"/>
                <a:gd name="T49" fmla="*/ 127 h 127"/>
                <a:gd name="T50" fmla="*/ 3545 w 6806"/>
                <a:gd name="T51" fmla="*/ 127 h 127"/>
                <a:gd name="T52" fmla="*/ 3687 w 6806"/>
                <a:gd name="T53" fmla="*/ 127 h 127"/>
                <a:gd name="T54" fmla="*/ 3829 w 6806"/>
                <a:gd name="T55" fmla="*/ 127 h 127"/>
                <a:gd name="T56" fmla="*/ 3970 w 6806"/>
                <a:gd name="T57" fmla="*/ 127 h 127"/>
                <a:gd name="T58" fmla="*/ 4112 w 6806"/>
                <a:gd name="T59" fmla="*/ 127 h 127"/>
                <a:gd name="T60" fmla="*/ 4254 w 6806"/>
                <a:gd name="T61" fmla="*/ 127 h 127"/>
                <a:gd name="T62" fmla="*/ 4395 w 6806"/>
                <a:gd name="T63" fmla="*/ 127 h 127"/>
                <a:gd name="T64" fmla="*/ 4537 w 6806"/>
                <a:gd name="T65" fmla="*/ 127 h 127"/>
                <a:gd name="T66" fmla="*/ 4679 w 6806"/>
                <a:gd name="T67" fmla="*/ 127 h 127"/>
                <a:gd name="T68" fmla="*/ 4821 w 6806"/>
                <a:gd name="T69" fmla="*/ 127 h 127"/>
                <a:gd name="T70" fmla="*/ 4963 w 6806"/>
                <a:gd name="T71" fmla="*/ 127 h 127"/>
                <a:gd name="T72" fmla="*/ 5105 w 6806"/>
                <a:gd name="T73" fmla="*/ 127 h 127"/>
                <a:gd name="T74" fmla="*/ 5246 w 6806"/>
                <a:gd name="T75" fmla="*/ 127 h 127"/>
                <a:gd name="T76" fmla="*/ 5388 w 6806"/>
                <a:gd name="T77" fmla="*/ 127 h 127"/>
                <a:gd name="T78" fmla="*/ 5530 w 6806"/>
                <a:gd name="T79" fmla="*/ 127 h 127"/>
                <a:gd name="T80" fmla="*/ 5671 w 6806"/>
                <a:gd name="T81" fmla="*/ 127 h 127"/>
                <a:gd name="T82" fmla="*/ 5813 w 6806"/>
                <a:gd name="T83" fmla="*/ 127 h 127"/>
                <a:gd name="T84" fmla="*/ 5955 w 6806"/>
                <a:gd name="T85" fmla="*/ 127 h 127"/>
                <a:gd name="T86" fmla="*/ 6096 w 6806"/>
                <a:gd name="T87" fmla="*/ 127 h 127"/>
                <a:gd name="T88" fmla="*/ 6238 w 6806"/>
                <a:gd name="T89" fmla="*/ 127 h 127"/>
                <a:gd name="T90" fmla="*/ 6381 w 6806"/>
                <a:gd name="T91" fmla="*/ 127 h 127"/>
                <a:gd name="T92" fmla="*/ 6522 w 6806"/>
                <a:gd name="T93" fmla="*/ 127 h 127"/>
                <a:gd name="T94" fmla="*/ 6664 w 6806"/>
                <a:gd name="T95" fmla="*/ 127 h 127"/>
                <a:gd name="T96" fmla="*/ 6806 w 6806"/>
                <a:gd name="T9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806" h="127">
                  <a:moveTo>
                    <a:pt x="0" y="0"/>
                  </a:moveTo>
                  <a:lnTo>
                    <a:pt x="0" y="21"/>
                  </a:lnTo>
                  <a:moveTo>
                    <a:pt x="0" y="0"/>
                  </a:moveTo>
                  <a:lnTo>
                    <a:pt x="0" y="127"/>
                  </a:lnTo>
                  <a:moveTo>
                    <a:pt x="142" y="0"/>
                  </a:moveTo>
                  <a:lnTo>
                    <a:pt x="142" y="21"/>
                  </a:lnTo>
                  <a:moveTo>
                    <a:pt x="142" y="0"/>
                  </a:moveTo>
                  <a:lnTo>
                    <a:pt x="142" y="127"/>
                  </a:lnTo>
                  <a:moveTo>
                    <a:pt x="284" y="0"/>
                  </a:moveTo>
                  <a:lnTo>
                    <a:pt x="284" y="21"/>
                  </a:lnTo>
                  <a:moveTo>
                    <a:pt x="284" y="0"/>
                  </a:moveTo>
                  <a:lnTo>
                    <a:pt x="284" y="127"/>
                  </a:lnTo>
                  <a:moveTo>
                    <a:pt x="426" y="0"/>
                  </a:moveTo>
                  <a:lnTo>
                    <a:pt x="426" y="21"/>
                  </a:lnTo>
                  <a:moveTo>
                    <a:pt x="426" y="0"/>
                  </a:moveTo>
                  <a:lnTo>
                    <a:pt x="426" y="127"/>
                  </a:lnTo>
                  <a:moveTo>
                    <a:pt x="568" y="0"/>
                  </a:moveTo>
                  <a:lnTo>
                    <a:pt x="568" y="21"/>
                  </a:lnTo>
                  <a:moveTo>
                    <a:pt x="568" y="0"/>
                  </a:moveTo>
                  <a:lnTo>
                    <a:pt x="568" y="127"/>
                  </a:lnTo>
                  <a:moveTo>
                    <a:pt x="710" y="0"/>
                  </a:moveTo>
                  <a:lnTo>
                    <a:pt x="710" y="21"/>
                  </a:lnTo>
                  <a:moveTo>
                    <a:pt x="710" y="0"/>
                  </a:moveTo>
                  <a:lnTo>
                    <a:pt x="710" y="127"/>
                  </a:lnTo>
                  <a:moveTo>
                    <a:pt x="851" y="0"/>
                  </a:moveTo>
                  <a:lnTo>
                    <a:pt x="851" y="21"/>
                  </a:lnTo>
                  <a:moveTo>
                    <a:pt x="851" y="0"/>
                  </a:moveTo>
                  <a:lnTo>
                    <a:pt x="851" y="127"/>
                  </a:lnTo>
                  <a:moveTo>
                    <a:pt x="993" y="0"/>
                  </a:moveTo>
                  <a:lnTo>
                    <a:pt x="993" y="21"/>
                  </a:lnTo>
                  <a:moveTo>
                    <a:pt x="993" y="0"/>
                  </a:moveTo>
                  <a:lnTo>
                    <a:pt x="993" y="127"/>
                  </a:lnTo>
                  <a:moveTo>
                    <a:pt x="1135" y="0"/>
                  </a:moveTo>
                  <a:lnTo>
                    <a:pt x="1135" y="21"/>
                  </a:lnTo>
                  <a:moveTo>
                    <a:pt x="1135" y="0"/>
                  </a:moveTo>
                  <a:lnTo>
                    <a:pt x="1135" y="127"/>
                  </a:lnTo>
                  <a:moveTo>
                    <a:pt x="1276" y="0"/>
                  </a:moveTo>
                  <a:lnTo>
                    <a:pt x="1276" y="21"/>
                  </a:lnTo>
                  <a:moveTo>
                    <a:pt x="1276" y="0"/>
                  </a:moveTo>
                  <a:lnTo>
                    <a:pt x="1276" y="127"/>
                  </a:lnTo>
                  <a:moveTo>
                    <a:pt x="1418" y="0"/>
                  </a:moveTo>
                  <a:lnTo>
                    <a:pt x="1418" y="21"/>
                  </a:lnTo>
                  <a:moveTo>
                    <a:pt x="1418" y="0"/>
                  </a:moveTo>
                  <a:lnTo>
                    <a:pt x="1418" y="127"/>
                  </a:lnTo>
                  <a:moveTo>
                    <a:pt x="1560" y="0"/>
                  </a:moveTo>
                  <a:lnTo>
                    <a:pt x="1560" y="21"/>
                  </a:lnTo>
                  <a:moveTo>
                    <a:pt x="1560" y="0"/>
                  </a:moveTo>
                  <a:lnTo>
                    <a:pt x="1560" y="127"/>
                  </a:lnTo>
                  <a:moveTo>
                    <a:pt x="1701" y="0"/>
                  </a:moveTo>
                  <a:lnTo>
                    <a:pt x="1701" y="21"/>
                  </a:lnTo>
                  <a:moveTo>
                    <a:pt x="1701" y="0"/>
                  </a:moveTo>
                  <a:lnTo>
                    <a:pt x="1701" y="127"/>
                  </a:lnTo>
                  <a:moveTo>
                    <a:pt x="1843" y="0"/>
                  </a:moveTo>
                  <a:lnTo>
                    <a:pt x="1843" y="21"/>
                  </a:lnTo>
                  <a:moveTo>
                    <a:pt x="1843" y="0"/>
                  </a:moveTo>
                  <a:lnTo>
                    <a:pt x="1843" y="127"/>
                  </a:lnTo>
                  <a:moveTo>
                    <a:pt x="1986" y="0"/>
                  </a:moveTo>
                  <a:lnTo>
                    <a:pt x="1986" y="21"/>
                  </a:lnTo>
                  <a:moveTo>
                    <a:pt x="1986" y="0"/>
                  </a:moveTo>
                  <a:lnTo>
                    <a:pt x="1986" y="127"/>
                  </a:lnTo>
                  <a:moveTo>
                    <a:pt x="2127" y="0"/>
                  </a:moveTo>
                  <a:lnTo>
                    <a:pt x="2127" y="21"/>
                  </a:lnTo>
                  <a:moveTo>
                    <a:pt x="2127" y="0"/>
                  </a:moveTo>
                  <a:lnTo>
                    <a:pt x="2127" y="127"/>
                  </a:lnTo>
                  <a:moveTo>
                    <a:pt x="2269" y="0"/>
                  </a:moveTo>
                  <a:lnTo>
                    <a:pt x="2269" y="21"/>
                  </a:lnTo>
                  <a:moveTo>
                    <a:pt x="2269" y="0"/>
                  </a:moveTo>
                  <a:lnTo>
                    <a:pt x="2269" y="127"/>
                  </a:lnTo>
                  <a:moveTo>
                    <a:pt x="2411" y="0"/>
                  </a:moveTo>
                  <a:lnTo>
                    <a:pt x="2411" y="21"/>
                  </a:lnTo>
                  <a:moveTo>
                    <a:pt x="2411" y="0"/>
                  </a:moveTo>
                  <a:lnTo>
                    <a:pt x="2411" y="127"/>
                  </a:lnTo>
                  <a:moveTo>
                    <a:pt x="2552" y="0"/>
                  </a:moveTo>
                  <a:lnTo>
                    <a:pt x="2552" y="21"/>
                  </a:lnTo>
                  <a:moveTo>
                    <a:pt x="2552" y="0"/>
                  </a:moveTo>
                  <a:lnTo>
                    <a:pt x="2552" y="127"/>
                  </a:lnTo>
                  <a:moveTo>
                    <a:pt x="2694" y="0"/>
                  </a:moveTo>
                  <a:lnTo>
                    <a:pt x="2694" y="21"/>
                  </a:lnTo>
                  <a:moveTo>
                    <a:pt x="2694" y="0"/>
                  </a:moveTo>
                  <a:lnTo>
                    <a:pt x="2694" y="127"/>
                  </a:lnTo>
                  <a:moveTo>
                    <a:pt x="2836" y="0"/>
                  </a:moveTo>
                  <a:lnTo>
                    <a:pt x="2836" y="21"/>
                  </a:lnTo>
                  <a:moveTo>
                    <a:pt x="2836" y="0"/>
                  </a:moveTo>
                  <a:lnTo>
                    <a:pt x="2836" y="127"/>
                  </a:lnTo>
                  <a:moveTo>
                    <a:pt x="2977" y="0"/>
                  </a:moveTo>
                  <a:lnTo>
                    <a:pt x="2977" y="21"/>
                  </a:lnTo>
                  <a:moveTo>
                    <a:pt x="2977" y="0"/>
                  </a:moveTo>
                  <a:lnTo>
                    <a:pt x="2977" y="127"/>
                  </a:lnTo>
                  <a:moveTo>
                    <a:pt x="3119" y="0"/>
                  </a:moveTo>
                  <a:lnTo>
                    <a:pt x="3119" y="21"/>
                  </a:lnTo>
                  <a:moveTo>
                    <a:pt x="3119" y="0"/>
                  </a:moveTo>
                  <a:lnTo>
                    <a:pt x="3119" y="127"/>
                  </a:lnTo>
                  <a:moveTo>
                    <a:pt x="3261" y="0"/>
                  </a:moveTo>
                  <a:lnTo>
                    <a:pt x="3261" y="21"/>
                  </a:lnTo>
                  <a:moveTo>
                    <a:pt x="3261" y="0"/>
                  </a:moveTo>
                  <a:lnTo>
                    <a:pt x="3261" y="127"/>
                  </a:lnTo>
                  <a:moveTo>
                    <a:pt x="3404" y="0"/>
                  </a:moveTo>
                  <a:lnTo>
                    <a:pt x="3404" y="21"/>
                  </a:lnTo>
                  <a:moveTo>
                    <a:pt x="3404" y="0"/>
                  </a:moveTo>
                  <a:lnTo>
                    <a:pt x="3404" y="127"/>
                  </a:lnTo>
                  <a:moveTo>
                    <a:pt x="3545" y="0"/>
                  </a:moveTo>
                  <a:lnTo>
                    <a:pt x="3545" y="21"/>
                  </a:lnTo>
                  <a:moveTo>
                    <a:pt x="3545" y="0"/>
                  </a:moveTo>
                  <a:lnTo>
                    <a:pt x="3545" y="127"/>
                  </a:lnTo>
                  <a:moveTo>
                    <a:pt x="3687" y="0"/>
                  </a:moveTo>
                  <a:lnTo>
                    <a:pt x="3687" y="21"/>
                  </a:lnTo>
                  <a:moveTo>
                    <a:pt x="3687" y="0"/>
                  </a:moveTo>
                  <a:lnTo>
                    <a:pt x="3687" y="127"/>
                  </a:lnTo>
                  <a:moveTo>
                    <a:pt x="3829" y="0"/>
                  </a:moveTo>
                  <a:lnTo>
                    <a:pt x="3829" y="21"/>
                  </a:lnTo>
                  <a:moveTo>
                    <a:pt x="3829" y="0"/>
                  </a:moveTo>
                  <a:lnTo>
                    <a:pt x="3829" y="127"/>
                  </a:lnTo>
                  <a:moveTo>
                    <a:pt x="3970" y="0"/>
                  </a:moveTo>
                  <a:lnTo>
                    <a:pt x="3970" y="21"/>
                  </a:lnTo>
                  <a:moveTo>
                    <a:pt x="3970" y="0"/>
                  </a:moveTo>
                  <a:lnTo>
                    <a:pt x="3970" y="127"/>
                  </a:lnTo>
                  <a:moveTo>
                    <a:pt x="4112" y="0"/>
                  </a:moveTo>
                  <a:lnTo>
                    <a:pt x="4112" y="21"/>
                  </a:lnTo>
                  <a:moveTo>
                    <a:pt x="4112" y="0"/>
                  </a:moveTo>
                  <a:lnTo>
                    <a:pt x="4112" y="127"/>
                  </a:lnTo>
                  <a:moveTo>
                    <a:pt x="4254" y="0"/>
                  </a:moveTo>
                  <a:lnTo>
                    <a:pt x="4254" y="21"/>
                  </a:lnTo>
                  <a:moveTo>
                    <a:pt x="4254" y="0"/>
                  </a:moveTo>
                  <a:lnTo>
                    <a:pt x="4254" y="127"/>
                  </a:lnTo>
                  <a:moveTo>
                    <a:pt x="4395" y="0"/>
                  </a:moveTo>
                  <a:lnTo>
                    <a:pt x="4395" y="21"/>
                  </a:lnTo>
                  <a:moveTo>
                    <a:pt x="4395" y="0"/>
                  </a:moveTo>
                  <a:lnTo>
                    <a:pt x="4395" y="127"/>
                  </a:lnTo>
                  <a:moveTo>
                    <a:pt x="4537" y="0"/>
                  </a:moveTo>
                  <a:lnTo>
                    <a:pt x="4537" y="21"/>
                  </a:lnTo>
                  <a:moveTo>
                    <a:pt x="4537" y="0"/>
                  </a:moveTo>
                  <a:lnTo>
                    <a:pt x="4537" y="127"/>
                  </a:lnTo>
                  <a:moveTo>
                    <a:pt x="4679" y="0"/>
                  </a:moveTo>
                  <a:lnTo>
                    <a:pt x="4679" y="21"/>
                  </a:lnTo>
                  <a:moveTo>
                    <a:pt x="4679" y="0"/>
                  </a:moveTo>
                  <a:lnTo>
                    <a:pt x="4679" y="127"/>
                  </a:lnTo>
                  <a:moveTo>
                    <a:pt x="4821" y="0"/>
                  </a:moveTo>
                  <a:lnTo>
                    <a:pt x="4821" y="21"/>
                  </a:lnTo>
                  <a:moveTo>
                    <a:pt x="4821" y="0"/>
                  </a:moveTo>
                  <a:lnTo>
                    <a:pt x="4821" y="127"/>
                  </a:lnTo>
                  <a:moveTo>
                    <a:pt x="4963" y="0"/>
                  </a:moveTo>
                  <a:lnTo>
                    <a:pt x="4963" y="21"/>
                  </a:lnTo>
                  <a:moveTo>
                    <a:pt x="4963" y="0"/>
                  </a:moveTo>
                  <a:lnTo>
                    <a:pt x="4963" y="127"/>
                  </a:lnTo>
                  <a:moveTo>
                    <a:pt x="5105" y="0"/>
                  </a:moveTo>
                  <a:lnTo>
                    <a:pt x="5105" y="21"/>
                  </a:lnTo>
                  <a:moveTo>
                    <a:pt x="5105" y="0"/>
                  </a:moveTo>
                  <a:lnTo>
                    <a:pt x="5105" y="127"/>
                  </a:lnTo>
                  <a:moveTo>
                    <a:pt x="5246" y="0"/>
                  </a:moveTo>
                  <a:lnTo>
                    <a:pt x="5246" y="21"/>
                  </a:lnTo>
                  <a:moveTo>
                    <a:pt x="5246" y="0"/>
                  </a:moveTo>
                  <a:lnTo>
                    <a:pt x="5246" y="127"/>
                  </a:lnTo>
                  <a:moveTo>
                    <a:pt x="5388" y="0"/>
                  </a:moveTo>
                  <a:lnTo>
                    <a:pt x="5388" y="21"/>
                  </a:lnTo>
                  <a:moveTo>
                    <a:pt x="5388" y="0"/>
                  </a:moveTo>
                  <a:lnTo>
                    <a:pt x="5388" y="127"/>
                  </a:lnTo>
                  <a:moveTo>
                    <a:pt x="5530" y="0"/>
                  </a:moveTo>
                  <a:lnTo>
                    <a:pt x="5530" y="21"/>
                  </a:lnTo>
                  <a:moveTo>
                    <a:pt x="5530" y="0"/>
                  </a:moveTo>
                  <a:lnTo>
                    <a:pt x="5530" y="127"/>
                  </a:lnTo>
                  <a:moveTo>
                    <a:pt x="5671" y="0"/>
                  </a:moveTo>
                  <a:lnTo>
                    <a:pt x="5671" y="21"/>
                  </a:lnTo>
                  <a:moveTo>
                    <a:pt x="5671" y="0"/>
                  </a:moveTo>
                  <a:lnTo>
                    <a:pt x="5671" y="127"/>
                  </a:lnTo>
                  <a:moveTo>
                    <a:pt x="5813" y="0"/>
                  </a:moveTo>
                  <a:lnTo>
                    <a:pt x="5813" y="21"/>
                  </a:lnTo>
                  <a:moveTo>
                    <a:pt x="5813" y="0"/>
                  </a:moveTo>
                  <a:lnTo>
                    <a:pt x="5813" y="127"/>
                  </a:lnTo>
                  <a:moveTo>
                    <a:pt x="5955" y="0"/>
                  </a:moveTo>
                  <a:lnTo>
                    <a:pt x="5955" y="21"/>
                  </a:lnTo>
                  <a:moveTo>
                    <a:pt x="5955" y="0"/>
                  </a:moveTo>
                  <a:lnTo>
                    <a:pt x="5955" y="127"/>
                  </a:lnTo>
                  <a:moveTo>
                    <a:pt x="6096" y="0"/>
                  </a:moveTo>
                  <a:lnTo>
                    <a:pt x="6096" y="21"/>
                  </a:lnTo>
                  <a:moveTo>
                    <a:pt x="6096" y="0"/>
                  </a:moveTo>
                  <a:lnTo>
                    <a:pt x="6096" y="127"/>
                  </a:lnTo>
                  <a:moveTo>
                    <a:pt x="6238" y="0"/>
                  </a:moveTo>
                  <a:lnTo>
                    <a:pt x="6238" y="21"/>
                  </a:lnTo>
                  <a:moveTo>
                    <a:pt x="6238" y="0"/>
                  </a:moveTo>
                  <a:lnTo>
                    <a:pt x="6238" y="127"/>
                  </a:lnTo>
                  <a:moveTo>
                    <a:pt x="6381" y="0"/>
                  </a:moveTo>
                  <a:lnTo>
                    <a:pt x="6381" y="21"/>
                  </a:lnTo>
                  <a:moveTo>
                    <a:pt x="6381" y="0"/>
                  </a:moveTo>
                  <a:lnTo>
                    <a:pt x="6381" y="127"/>
                  </a:lnTo>
                  <a:moveTo>
                    <a:pt x="6522" y="0"/>
                  </a:moveTo>
                  <a:lnTo>
                    <a:pt x="6522" y="21"/>
                  </a:lnTo>
                  <a:moveTo>
                    <a:pt x="6522" y="0"/>
                  </a:moveTo>
                  <a:lnTo>
                    <a:pt x="6522" y="127"/>
                  </a:lnTo>
                  <a:moveTo>
                    <a:pt x="6664" y="0"/>
                  </a:moveTo>
                  <a:lnTo>
                    <a:pt x="6664" y="21"/>
                  </a:lnTo>
                  <a:moveTo>
                    <a:pt x="6664" y="0"/>
                  </a:moveTo>
                  <a:lnTo>
                    <a:pt x="6664" y="127"/>
                  </a:lnTo>
                  <a:moveTo>
                    <a:pt x="6806" y="0"/>
                  </a:moveTo>
                  <a:lnTo>
                    <a:pt x="6806" y="21"/>
                  </a:lnTo>
                  <a:moveTo>
                    <a:pt x="6806" y="0"/>
                  </a:moveTo>
                  <a:lnTo>
                    <a:pt x="6806" y="127"/>
                  </a:lnTo>
                </a:path>
              </a:pathLst>
            </a:cu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6" name="Freeform 65"/>
            <p:cNvSpPr>
              <a:spLocks noEditPoints="1"/>
            </p:cNvSpPr>
            <p:nvPr/>
          </p:nvSpPr>
          <p:spPr bwMode="auto">
            <a:xfrm>
              <a:off x="33" y="3272"/>
              <a:ext cx="6806" cy="129"/>
            </a:xfrm>
            <a:custGeom>
              <a:avLst/>
              <a:gdLst>
                <a:gd name="T0" fmla="*/ 0 w 6806"/>
                <a:gd name="T1" fmla="*/ 0 h 129"/>
                <a:gd name="T2" fmla="*/ 0 w 6806"/>
                <a:gd name="T3" fmla="*/ 129 h 129"/>
                <a:gd name="T4" fmla="*/ 426 w 6806"/>
                <a:gd name="T5" fmla="*/ 0 h 129"/>
                <a:gd name="T6" fmla="*/ 426 w 6806"/>
                <a:gd name="T7" fmla="*/ 129 h 129"/>
                <a:gd name="T8" fmla="*/ 1135 w 6806"/>
                <a:gd name="T9" fmla="*/ 0 h 129"/>
                <a:gd name="T10" fmla="*/ 1135 w 6806"/>
                <a:gd name="T11" fmla="*/ 129 h 129"/>
                <a:gd name="T12" fmla="*/ 1701 w 6806"/>
                <a:gd name="T13" fmla="*/ 0 h 129"/>
                <a:gd name="T14" fmla="*/ 1701 w 6806"/>
                <a:gd name="T15" fmla="*/ 129 h 129"/>
                <a:gd name="T16" fmla="*/ 2127 w 6806"/>
                <a:gd name="T17" fmla="*/ 0 h 129"/>
                <a:gd name="T18" fmla="*/ 2127 w 6806"/>
                <a:gd name="T19" fmla="*/ 129 h 129"/>
                <a:gd name="T20" fmla="*/ 2836 w 6806"/>
                <a:gd name="T21" fmla="*/ 0 h 129"/>
                <a:gd name="T22" fmla="*/ 2836 w 6806"/>
                <a:gd name="T23" fmla="*/ 129 h 129"/>
                <a:gd name="T24" fmla="*/ 3404 w 6806"/>
                <a:gd name="T25" fmla="*/ 0 h 129"/>
                <a:gd name="T26" fmla="*/ 3404 w 6806"/>
                <a:gd name="T27" fmla="*/ 129 h 129"/>
                <a:gd name="T28" fmla="*/ 3829 w 6806"/>
                <a:gd name="T29" fmla="*/ 0 h 129"/>
                <a:gd name="T30" fmla="*/ 3829 w 6806"/>
                <a:gd name="T31" fmla="*/ 129 h 129"/>
                <a:gd name="T32" fmla="*/ 4537 w 6806"/>
                <a:gd name="T33" fmla="*/ 0 h 129"/>
                <a:gd name="T34" fmla="*/ 4537 w 6806"/>
                <a:gd name="T35" fmla="*/ 129 h 129"/>
                <a:gd name="T36" fmla="*/ 5105 w 6806"/>
                <a:gd name="T37" fmla="*/ 0 h 129"/>
                <a:gd name="T38" fmla="*/ 5105 w 6806"/>
                <a:gd name="T39" fmla="*/ 129 h 129"/>
                <a:gd name="T40" fmla="*/ 5530 w 6806"/>
                <a:gd name="T41" fmla="*/ 0 h 129"/>
                <a:gd name="T42" fmla="*/ 5530 w 6806"/>
                <a:gd name="T43" fmla="*/ 129 h 129"/>
                <a:gd name="T44" fmla="*/ 6238 w 6806"/>
                <a:gd name="T45" fmla="*/ 0 h 129"/>
                <a:gd name="T46" fmla="*/ 6238 w 6806"/>
                <a:gd name="T47" fmla="*/ 129 h 129"/>
                <a:gd name="T48" fmla="*/ 6806 w 6806"/>
                <a:gd name="T49" fmla="*/ 0 h 129"/>
                <a:gd name="T50" fmla="*/ 6806 w 6806"/>
                <a:gd name="T51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06" h="129">
                  <a:moveTo>
                    <a:pt x="0" y="0"/>
                  </a:moveTo>
                  <a:lnTo>
                    <a:pt x="0" y="129"/>
                  </a:lnTo>
                  <a:moveTo>
                    <a:pt x="426" y="0"/>
                  </a:moveTo>
                  <a:lnTo>
                    <a:pt x="426" y="129"/>
                  </a:lnTo>
                  <a:moveTo>
                    <a:pt x="1135" y="0"/>
                  </a:moveTo>
                  <a:lnTo>
                    <a:pt x="1135" y="129"/>
                  </a:lnTo>
                  <a:moveTo>
                    <a:pt x="1701" y="0"/>
                  </a:moveTo>
                  <a:lnTo>
                    <a:pt x="1701" y="129"/>
                  </a:lnTo>
                  <a:moveTo>
                    <a:pt x="2127" y="0"/>
                  </a:moveTo>
                  <a:lnTo>
                    <a:pt x="2127" y="129"/>
                  </a:lnTo>
                  <a:moveTo>
                    <a:pt x="2836" y="0"/>
                  </a:moveTo>
                  <a:lnTo>
                    <a:pt x="2836" y="129"/>
                  </a:lnTo>
                  <a:moveTo>
                    <a:pt x="3404" y="0"/>
                  </a:moveTo>
                  <a:lnTo>
                    <a:pt x="3404" y="129"/>
                  </a:lnTo>
                  <a:moveTo>
                    <a:pt x="3829" y="0"/>
                  </a:moveTo>
                  <a:lnTo>
                    <a:pt x="3829" y="129"/>
                  </a:lnTo>
                  <a:moveTo>
                    <a:pt x="4537" y="0"/>
                  </a:moveTo>
                  <a:lnTo>
                    <a:pt x="4537" y="129"/>
                  </a:lnTo>
                  <a:moveTo>
                    <a:pt x="5105" y="0"/>
                  </a:moveTo>
                  <a:lnTo>
                    <a:pt x="5105" y="129"/>
                  </a:lnTo>
                  <a:moveTo>
                    <a:pt x="5530" y="0"/>
                  </a:moveTo>
                  <a:lnTo>
                    <a:pt x="5530" y="129"/>
                  </a:lnTo>
                  <a:moveTo>
                    <a:pt x="6238" y="0"/>
                  </a:moveTo>
                  <a:lnTo>
                    <a:pt x="6238" y="129"/>
                  </a:lnTo>
                  <a:moveTo>
                    <a:pt x="6806" y="0"/>
                  </a:moveTo>
                  <a:lnTo>
                    <a:pt x="6806" y="129"/>
                  </a:lnTo>
                </a:path>
              </a:pathLst>
            </a:cu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7" name="Line 66"/>
            <p:cNvSpPr>
              <a:spLocks noChangeShapeType="1"/>
            </p:cNvSpPr>
            <p:nvPr/>
          </p:nvSpPr>
          <p:spPr bwMode="auto">
            <a:xfrm flipV="1">
              <a:off x="459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13" name="Line 67"/>
            <p:cNvSpPr>
              <a:spLocks noChangeShapeType="1"/>
            </p:cNvSpPr>
            <p:nvPr/>
          </p:nvSpPr>
          <p:spPr bwMode="auto">
            <a:xfrm flipV="1">
              <a:off x="1168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17" name="Line 68"/>
            <p:cNvSpPr>
              <a:spLocks noChangeShapeType="1"/>
            </p:cNvSpPr>
            <p:nvPr/>
          </p:nvSpPr>
          <p:spPr bwMode="auto">
            <a:xfrm flipV="1">
              <a:off x="2160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26" name="Line 69"/>
            <p:cNvSpPr>
              <a:spLocks noChangeShapeType="1"/>
            </p:cNvSpPr>
            <p:nvPr/>
          </p:nvSpPr>
          <p:spPr bwMode="auto">
            <a:xfrm flipV="1">
              <a:off x="2869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27" name="Line 70"/>
            <p:cNvSpPr>
              <a:spLocks noChangeShapeType="1"/>
            </p:cNvSpPr>
            <p:nvPr/>
          </p:nvSpPr>
          <p:spPr bwMode="auto">
            <a:xfrm flipV="1">
              <a:off x="3862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28" name="Line 71"/>
            <p:cNvSpPr>
              <a:spLocks noChangeShapeType="1"/>
            </p:cNvSpPr>
            <p:nvPr/>
          </p:nvSpPr>
          <p:spPr bwMode="auto">
            <a:xfrm flipV="1">
              <a:off x="4570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29" name="Line 72"/>
            <p:cNvSpPr>
              <a:spLocks noChangeShapeType="1"/>
            </p:cNvSpPr>
            <p:nvPr/>
          </p:nvSpPr>
          <p:spPr bwMode="auto">
            <a:xfrm flipV="1">
              <a:off x="5563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30" name="Line 73"/>
            <p:cNvSpPr>
              <a:spLocks noChangeShapeType="1"/>
            </p:cNvSpPr>
            <p:nvPr/>
          </p:nvSpPr>
          <p:spPr bwMode="auto">
            <a:xfrm flipV="1">
              <a:off x="6271" y="1487"/>
              <a:ext cx="0" cy="1658"/>
            </a:xfrm>
            <a:prstGeom prst="line">
              <a:avLst/>
            </a:prstGeom>
            <a:noFill/>
            <a:ln w="7938" cap="flat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31" name="Line 74"/>
            <p:cNvSpPr>
              <a:spLocks noChangeShapeType="1"/>
            </p:cNvSpPr>
            <p:nvPr/>
          </p:nvSpPr>
          <p:spPr bwMode="auto">
            <a:xfrm flipV="1">
              <a:off x="1734" y="1487"/>
              <a:ext cx="0" cy="1658"/>
            </a:xfrm>
            <a:prstGeom prst="line">
              <a:avLst/>
            </a:prstGeom>
            <a:noFill/>
            <a:ln w="7938" cap="flat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32" name="Line 75"/>
            <p:cNvSpPr>
              <a:spLocks noChangeShapeType="1"/>
            </p:cNvSpPr>
            <p:nvPr/>
          </p:nvSpPr>
          <p:spPr bwMode="auto">
            <a:xfrm flipV="1">
              <a:off x="3437" y="1487"/>
              <a:ext cx="0" cy="1658"/>
            </a:xfrm>
            <a:prstGeom prst="line">
              <a:avLst/>
            </a:prstGeom>
            <a:noFill/>
            <a:ln w="7938" cap="flat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33" name="Line 76"/>
            <p:cNvSpPr>
              <a:spLocks noChangeShapeType="1"/>
            </p:cNvSpPr>
            <p:nvPr/>
          </p:nvSpPr>
          <p:spPr bwMode="auto">
            <a:xfrm flipV="1">
              <a:off x="5138" y="1487"/>
              <a:ext cx="0" cy="1658"/>
            </a:xfrm>
            <a:prstGeom prst="line">
              <a:avLst/>
            </a:prstGeom>
            <a:noFill/>
            <a:ln w="7938" cap="flat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0" name="Rectangle 79"/>
            <p:cNvSpPr>
              <a:spLocks noChangeArrowheads="1"/>
            </p:cNvSpPr>
            <p:nvPr/>
          </p:nvSpPr>
          <p:spPr bwMode="auto">
            <a:xfrm>
              <a:off x="354" y="2875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8" name="Rectangle 82"/>
            <p:cNvSpPr>
              <a:spLocks noChangeArrowheads="1"/>
            </p:cNvSpPr>
            <p:nvPr/>
          </p:nvSpPr>
          <p:spPr bwMode="auto">
            <a:xfrm>
              <a:off x="780" y="2895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0" name="Rectangle 83"/>
            <p:cNvSpPr>
              <a:spLocks noChangeArrowheads="1"/>
            </p:cNvSpPr>
            <p:nvPr/>
          </p:nvSpPr>
          <p:spPr bwMode="auto">
            <a:xfrm>
              <a:off x="918" y="2895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*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1" name="Rectangle 84"/>
            <p:cNvSpPr>
              <a:spLocks noChangeArrowheads="1"/>
            </p:cNvSpPr>
            <p:nvPr/>
          </p:nvSpPr>
          <p:spPr bwMode="auto">
            <a:xfrm>
              <a:off x="1059" y="2898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4" name="Rectangle 87"/>
            <p:cNvSpPr>
              <a:spLocks noChangeArrowheads="1"/>
            </p:cNvSpPr>
            <p:nvPr/>
          </p:nvSpPr>
          <p:spPr bwMode="auto">
            <a:xfrm>
              <a:off x="1488" y="2850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5" name="Rectangle 88"/>
            <p:cNvSpPr>
              <a:spLocks noChangeArrowheads="1"/>
            </p:cNvSpPr>
            <p:nvPr/>
          </p:nvSpPr>
          <p:spPr bwMode="auto">
            <a:xfrm>
              <a:off x="1630" y="2811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6" name="Rectangle 89"/>
            <p:cNvSpPr>
              <a:spLocks noChangeArrowheads="1"/>
            </p:cNvSpPr>
            <p:nvPr/>
          </p:nvSpPr>
          <p:spPr bwMode="auto">
            <a:xfrm>
              <a:off x="1778" y="2536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7" name="Rectangle 90"/>
            <p:cNvSpPr>
              <a:spLocks noChangeArrowheads="1"/>
            </p:cNvSpPr>
            <p:nvPr/>
          </p:nvSpPr>
          <p:spPr bwMode="auto">
            <a:xfrm>
              <a:off x="1888" y="1726"/>
              <a:ext cx="10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9" name="Rectangle 92"/>
            <p:cNvSpPr>
              <a:spLocks noChangeArrowheads="1"/>
            </p:cNvSpPr>
            <p:nvPr/>
          </p:nvSpPr>
          <p:spPr bwMode="auto">
            <a:xfrm>
              <a:off x="2207" y="2723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0" name="Rectangle 93"/>
            <p:cNvSpPr>
              <a:spLocks noChangeArrowheads="1"/>
            </p:cNvSpPr>
            <p:nvPr/>
          </p:nvSpPr>
          <p:spPr bwMode="auto">
            <a:xfrm>
              <a:off x="2345" y="1878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1" name="Rectangle 94"/>
            <p:cNvSpPr>
              <a:spLocks noChangeArrowheads="1"/>
            </p:cNvSpPr>
            <p:nvPr/>
          </p:nvSpPr>
          <p:spPr bwMode="auto">
            <a:xfrm>
              <a:off x="2490" y="1326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2" name="Rectangle 95"/>
            <p:cNvSpPr>
              <a:spLocks noChangeArrowheads="1"/>
            </p:cNvSpPr>
            <p:nvPr/>
          </p:nvSpPr>
          <p:spPr bwMode="auto">
            <a:xfrm>
              <a:off x="2628" y="1199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*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76" name="Rectangle 97"/>
            <p:cNvSpPr>
              <a:spLocks noChangeArrowheads="1"/>
            </p:cNvSpPr>
            <p:nvPr/>
          </p:nvSpPr>
          <p:spPr bwMode="auto">
            <a:xfrm>
              <a:off x="2916" y="2156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77" name="Rectangle 98"/>
            <p:cNvSpPr>
              <a:spLocks noChangeArrowheads="1"/>
            </p:cNvSpPr>
            <p:nvPr/>
          </p:nvSpPr>
          <p:spPr bwMode="auto">
            <a:xfrm>
              <a:off x="3057" y="1527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78" name="Rectangle 99"/>
            <p:cNvSpPr>
              <a:spLocks noChangeArrowheads="1"/>
            </p:cNvSpPr>
            <p:nvPr/>
          </p:nvSpPr>
          <p:spPr bwMode="auto">
            <a:xfrm>
              <a:off x="3199" y="1213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0" name="Rectangle 101"/>
            <p:cNvSpPr>
              <a:spLocks noChangeArrowheads="1"/>
            </p:cNvSpPr>
            <p:nvPr/>
          </p:nvSpPr>
          <p:spPr bwMode="auto">
            <a:xfrm>
              <a:off x="3479" y="2061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1" name="Rectangle 102"/>
            <p:cNvSpPr>
              <a:spLocks noChangeArrowheads="1"/>
            </p:cNvSpPr>
            <p:nvPr/>
          </p:nvSpPr>
          <p:spPr bwMode="auto">
            <a:xfrm>
              <a:off x="3625" y="2121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2" name="Rectangle 103"/>
            <p:cNvSpPr>
              <a:spLocks noChangeArrowheads="1"/>
            </p:cNvSpPr>
            <p:nvPr/>
          </p:nvSpPr>
          <p:spPr bwMode="auto">
            <a:xfrm>
              <a:off x="3767" y="2008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3" name="Rectangle 104"/>
            <p:cNvSpPr>
              <a:spLocks noChangeArrowheads="1"/>
            </p:cNvSpPr>
            <p:nvPr/>
          </p:nvSpPr>
          <p:spPr bwMode="auto">
            <a:xfrm>
              <a:off x="3908" y="2640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4" name="Rectangle 105"/>
            <p:cNvSpPr>
              <a:spLocks noChangeArrowheads="1"/>
            </p:cNvSpPr>
            <p:nvPr/>
          </p:nvSpPr>
          <p:spPr bwMode="auto">
            <a:xfrm>
              <a:off x="4046" y="1943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5" name="Rectangle 106"/>
            <p:cNvSpPr>
              <a:spLocks noChangeArrowheads="1"/>
            </p:cNvSpPr>
            <p:nvPr/>
          </p:nvSpPr>
          <p:spPr bwMode="auto">
            <a:xfrm>
              <a:off x="4188" y="1631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6" name="Rectangle 107"/>
            <p:cNvSpPr>
              <a:spLocks noChangeArrowheads="1"/>
            </p:cNvSpPr>
            <p:nvPr/>
          </p:nvSpPr>
          <p:spPr bwMode="auto">
            <a:xfrm>
              <a:off x="4330" y="1353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*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7" name="Rectangle 108"/>
            <p:cNvSpPr>
              <a:spLocks noChangeArrowheads="1"/>
            </p:cNvSpPr>
            <p:nvPr/>
          </p:nvSpPr>
          <p:spPr bwMode="auto">
            <a:xfrm>
              <a:off x="4472" y="1269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8" name="Rectangle 109"/>
            <p:cNvSpPr>
              <a:spLocks noChangeArrowheads="1"/>
            </p:cNvSpPr>
            <p:nvPr/>
          </p:nvSpPr>
          <p:spPr bwMode="auto">
            <a:xfrm>
              <a:off x="4617" y="2057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9" name="Rectangle 110"/>
            <p:cNvSpPr>
              <a:spLocks noChangeArrowheads="1"/>
            </p:cNvSpPr>
            <p:nvPr/>
          </p:nvSpPr>
          <p:spPr bwMode="auto">
            <a:xfrm>
              <a:off x="4759" y="1768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0" name="Rectangle 111"/>
            <p:cNvSpPr>
              <a:spLocks noChangeArrowheads="1"/>
            </p:cNvSpPr>
            <p:nvPr/>
          </p:nvSpPr>
          <p:spPr bwMode="auto">
            <a:xfrm>
              <a:off x="4901" y="1461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1" name="Rectangle 112"/>
            <p:cNvSpPr>
              <a:spLocks noChangeArrowheads="1"/>
            </p:cNvSpPr>
            <p:nvPr/>
          </p:nvSpPr>
          <p:spPr bwMode="auto">
            <a:xfrm>
              <a:off x="5042" y="1173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2" name="Rectangle 113"/>
            <p:cNvSpPr>
              <a:spLocks noChangeArrowheads="1"/>
            </p:cNvSpPr>
            <p:nvPr/>
          </p:nvSpPr>
          <p:spPr bwMode="auto">
            <a:xfrm>
              <a:off x="5181" y="2253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3" name="Rectangle 114"/>
            <p:cNvSpPr>
              <a:spLocks noChangeArrowheads="1"/>
            </p:cNvSpPr>
            <p:nvPr/>
          </p:nvSpPr>
          <p:spPr bwMode="auto">
            <a:xfrm>
              <a:off x="5319" y="1660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4" name="Rectangle 115"/>
            <p:cNvSpPr>
              <a:spLocks noChangeArrowheads="1"/>
            </p:cNvSpPr>
            <p:nvPr/>
          </p:nvSpPr>
          <p:spPr bwMode="auto">
            <a:xfrm>
              <a:off x="5464" y="1752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5" name="Rectangle 116"/>
            <p:cNvSpPr>
              <a:spLocks noChangeArrowheads="1"/>
            </p:cNvSpPr>
            <p:nvPr/>
          </p:nvSpPr>
          <p:spPr bwMode="auto">
            <a:xfrm>
              <a:off x="5600" y="2142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7" name="Rectangle 117"/>
            <p:cNvSpPr>
              <a:spLocks noChangeArrowheads="1"/>
            </p:cNvSpPr>
            <p:nvPr/>
          </p:nvSpPr>
          <p:spPr bwMode="auto">
            <a:xfrm>
              <a:off x="5746" y="1368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8" name="Rectangle 118"/>
            <p:cNvSpPr>
              <a:spLocks noChangeArrowheads="1"/>
            </p:cNvSpPr>
            <p:nvPr/>
          </p:nvSpPr>
          <p:spPr bwMode="auto">
            <a:xfrm>
              <a:off x="5884" y="1258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0" name="Rectangle 119"/>
            <p:cNvSpPr>
              <a:spLocks noChangeArrowheads="1"/>
            </p:cNvSpPr>
            <p:nvPr/>
          </p:nvSpPr>
          <p:spPr bwMode="auto">
            <a:xfrm>
              <a:off x="6025" y="1198"/>
              <a:ext cx="5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*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2" name="Rectangle 120"/>
            <p:cNvSpPr>
              <a:spLocks noChangeArrowheads="1"/>
            </p:cNvSpPr>
            <p:nvPr/>
          </p:nvSpPr>
          <p:spPr bwMode="auto">
            <a:xfrm>
              <a:off x="6171" y="1180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7" name="Rectangle 121"/>
            <p:cNvSpPr>
              <a:spLocks noChangeArrowheads="1"/>
            </p:cNvSpPr>
            <p:nvPr/>
          </p:nvSpPr>
          <p:spPr bwMode="auto">
            <a:xfrm>
              <a:off x="6313" y="1323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4" name="Rectangle 122"/>
            <p:cNvSpPr>
              <a:spLocks noChangeArrowheads="1"/>
            </p:cNvSpPr>
            <p:nvPr/>
          </p:nvSpPr>
          <p:spPr bwMode="auto">
            <a:xfrm>
              <a:off x="6455" y="1341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5" name="Rectangle 123"/>
            <p:cNvSpPr>
              <a:spLocks noChangeArrowheads="1"/>
            </p:cNvSpPr>
            <p:nvPr/>
          </p:nvSpPr>
          <p:spPr bwMode="auto">
            <a:xfrm>
              <a:off x="6596" y="1192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6" name="Rectangle 124"/>
            <p:cNvSpPr>
              <a:spLocks noChangeArrowheads="1"/>
            </p:cNvSpPr>
            <p:nvPr/>
          </p:nvSpPr>
          <p:spPr bwMode="auto">
            <a:xfrm>
              <a:off x="6738" y="1173"/>
              <a:ext cx="4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7" name="Rectangle 125"/>
            <p:cNvSpPr>
              <a:spLocks noChangeArrowheads="1"/>
            </p:cNvSpPr>
            <p:nvPr/>
          </p:nvSpPr>
          <p:spPr bwMode="auto">
            <a:xfrm>
              <a:off x="-65" y="3040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8" name="Rectangle 126"/>
            <p:cNvSpPr>
              <a:spLocks noChangeArrowheads="1"/>
            </p:cNvSpPr>
            <p:nvPr/>
          </p:nvSpPr>
          <p:spPr bwMode="auto">
            <a:xfrm>
              <a:off x="-129" y="2707"/>
              <a:ext cx="9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9" name="Rectangle 127"/>
            <p:cNvSpPr>
              <a:spLocks noChangeArrowheads="1"/>
            </p:cNvSpPr>
            <p:nvPr/>
          </p:nvSpPr>
          <p:spPr bwMode="auto">
            <a:xfrm>
              <a:off x="-129" y="2377"/>
              <a:ext cx="9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0" name="Rectangle 128"/>
            <p:cNvSpPr>
              <a:spLocks noChangeArrowheads="1"/>
            </p:cNvSpPr>
            <p:nvPr/>
          </p:nvSpPr>
          <p:spPr bwMode="auto">
            <a:xfrm>
              <a:off x="-129" y="2044"/>
              <a:ext cx="9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1" name="Rectangle 129"/>
            <p:cNvSpPr>
              <a:spLocks noChangeArrowheads="1"/>
            </p:cNvSpPr>
            <p:nvPr/>
          </p:nvSpPr>
          <p:spPr bwMode="auto">
            <a:xfrm>
              <a:off x="-129" y="1714"/>
              <a:ext cx="9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80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2" name="Rectangle 130"/>
            <p:cNvSpPr>
              <a:spLocks noChangeArrowheads="1"/>
            </p:cNvSpPr>
            <p:nvPr/>
          </p:nvSpPr>
          <p:spPr bwMode="auto">
            <a:xfrm>
              <a:off x="-193" y="138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4" name="Rectangle 131"/>
            <p:cNvSpPr>
              <a:spLocks noChangeArrowheads="1"/>
            </p:cNvSpPr>
            <p:nvPr/>
          </p:nvSpPr>
          <p:spPr bwMode="auto">
            <a:xfrm rot="16200000">
              <a:off x="-558" y="2168"/>
              <a:ext cx="525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Cover (%)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5" name="Rectangle 132"/>
            <p:cNvSpPr>
              <a:spLocks noChangeArrowheads="1"/>
            </p:cNvSpPr>
            <p:nvPr/>
          </p:nvSpPr>
          <p:spPr bwMode="auto">
            <a:xfrm>
              <a:off x="3087" y="933"/>
              <a:ext cx="675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) Weed cover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25788" y="2883519"/>
            <a:ext cx="9399608" cy="2790105"/>
            <a:chOff x="-456" y="817"/>
            <a:chExt cx="6988" cy="3164"/>
          </a:xfrm>
        </p:grpSpPr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-107" y="1231"/>
              <a:ext cx="6639" cy="1553"/>
            </a:xfrm>
            <a:custGeom>
              <a:avLst/>
              <a:gdLst>
                <a:gd name="T0" fmla="*/ 0 w 6639"/>
                <a:gd name="T1" fmla="*/ 1553 h 1553"/>
                <a:gd name="T2" fmla="*/ 6639 w 6639"/>
                <a:gd name="T3" fmla="*/ 1553 h 1553"/>
                <a:gd name="T4" fmla="*/ 0 w 6639"/>
                <a:gd name="T5" fmla="*/ 1164 h 1553"/>
                <a:gd name="T6" fmla="*/ 6639 w 6639"/>
                <a:gd name="T7" fmla="*/ 1164 h 1553"/>
                <a:gd name="T8" fmla="*/ 0 w 6639"/>
                <a:gd name="T9" fmla="*/ 776 h 1553"/>
                <a:gd name="T10" fmla="*/ 6639 w 6639"/>
                <a:gd name="T11" fmla="*/ 776 h 1553"/>
                <a:gd name="T12" fmla="*/ 0 w 6639"/>
                <a:gd name="T13" fmla="*/ 388 h 1553"/>
                <a:gd name="T14" fmla="*/ 6639 w 6639"/>
                <a:gd name="T15" fmla="*/ 388 h 1553"/>
                <a:gd name="T16" fmla="*/ 0 w 6639"/>
                <a:gd name="T17" fmla="*/ 0 h 1553"/>
                <a:gd name="T18" fmla="*/ 6639 w 6639"/>
                <a:gd name="T19" fmla="*/ 0 h 1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39" h="1553">
                  <a:moveTo>
                    <a:pt x="0" y="1553"/>
                  </a:moveTo>
                  <a:lnTo>
                    <a:pt x="6639" y="1553"/>
                  </a:lnTo>
                  <a:moveTo>
                    <a:pt x="0" y="1164"/>
                  </a:moveTo>
                  <a:lnTo>
                    <a:pt x="6639" y="1164"/>
                  </a:lnTo>
                  <a:moveTo>
                    <a:pt x="0" y="776"/>
                  </a:moveTo>
                  <a:lnTo>
                    <a:pt x="6639" y="776"/>
                  </a:lnTo>
                  <a:moveTo>
                    <a:pt x="0" y="388"/>
                  </a:moveTo>
                  <a:lnTo>
                    <a:pt x="6639" y="388"/>
                  </a:lnTo>
                  <a:moveTo>
                    <a:pt x="0" y="0"/>
                  </a:moveTo>
                  <a:lnTo>
                    <a:pt x="6639" y="0"/>
                  </a:lnTo>
                </a:path>
              </a:pathLst>
            </a:cu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3249" y="2140"/>
              <a:ext cx="1593" cy="1032"/>
            </a:xfrm>
            <a:custGeom>
              <a:avLst/>
              <a:gdLst>
                <a:gd name="T0" fmla="*/ 0 w 1593"/>
                <a:gd name="T1" fmla="*/ 287 h 1032"/>
                <a:gd name="T2" fmla="*/ 72 w 1593"/>
                <a:gd name="T3" fmla="*/ 287 h 1032"/>
                <a:gd name="T4" fmla="*/ 72 w 1593"/>
                <a:gd name="T5" fmla="*/ 1032 h 1032"/>
                <a:gd name="T6" fmla="*/ 0 w 1593"/>
                <a:gd name="T7" fmla="*/ 1032 h 1032"/>
                <a:gd name="T8" fmla="*/ 0 w 1593"/>
                <a:gd name="T9" fmla="*/ 287 h 1032"/>
                <a:gd name="T10" fmla="*/ 138 w 1593"/>
                <a:gd name="T11" fmla="*/ 368 h 1032"/>
                <a:gd name="T12" fmla="*/ 210 w 1593"/>
                <a:gd name="T13" fmla="*/ 368 h 1032"/>
                <a:gd name="T14" fmla="*/ 210 w 1593"/>
                <a:gd name="T15" fmla="*/ 1032 h 1032"/>
                <a:gd name="T16" fmla="*/ 138 w 1593"/>
                <a:gd name="T17" fmla="*/ 1032 h 1032"/>
                <a:gd name="T18" fmla="*/ 138 w 1593"/>
                <a:gd name="T19" fmla="*/ 368 h 1032"/>
                <a:gd name="T20" fmla="*/ 276 w 1593"/>
                <a:gd name="T21" fmla="*/ 432 h 1032"/>
                <a:gd name="T22" fmla="*/ 349 w 1593"/>
                <a:gd name="T23" fmla="*/ 432 h 1032"/>
                <a:gd name="T24" fmla="*/ 349 w 1593"/>
                <a:gd name="T25" fmla="*/ 1032 h 1032"/>
                <a:gd name="T26" fmla="*/ 276 w 1593"/>
                <a:gd name="T27" fmla="*/ 1032 h 1032"/>
                <a:gd name="T28" fmla="*/ 276 w 1593"/>
                <a:gd name="T29" fmla="*/ 432 h 1032"/>
                <a:gd name="T30" fmla="*/ 415 w 1593"/>
                <a:gd name="T31" fmla="*/ 861 h 1032"/>
                <a:gd name="T32" fmla="*/ 487 w 1593"/>
                <a:gd name="T33" fmla="*/ 861 h 1032"/>
                <a:gd name="T34" fmla="*/ 487 w 1593"/>
                <a:gd name="T35" fmla="*/ 1032 h 1032"/>
                <a:gd name="T36" fmla="*/ 415 w 1593"/>
                <a:gd name="T37" fmla="*/ 1032 h 1032"/>
                <a:gd name="T38" fmla="*/ 415 w 1593"/>
                <a:gd name="T39" fmla="*/ 861 h 1032"/>
                <a:gd name="T40" fmla="*/ 553 w 1593"/>
                <a:gd name="T41" fmla="*/ 275 h 1032"/>
                <a:gd name="T42" fmla="*/ 626 w 1593"/>
                <a:gd name="T43" fmla="*/ 275 h 1032"/>
                <a:gd name="T44" fmla="*/ 626 w 1593"/>
                <a:gd name="T45" fmla="*/ 1032 h 1032"/>
                <a:gd name="T46" fmla="*/ 553 w 1593"/>
                <a:gd name="T47" fmla="*/ 1032 h 1032"/>
                <a:gd name="T48" fmla="*/ 553 w 1593"/>
                <a:gd name="T49" fmla="*/ 275 h 1032"/>
                <a:gd name="T50" fmla="*/ 691 w 1593"/>
                <a:gd name="T51" fmla="*/ 320 h 1032"/>
                <a:gd name="T52" fmla="*/ 764 w 1593"/>
                <a:gd name="T53" fmla="*/ 320 h 1032"/>
                <a:gd name="T54" fmla="*/ 764 w 1593"/>
                <a:gd name="T55" fmla="*/ 1032 h 1032"/>
                <a:gd name="T56" fmla="*/ 691 w 1593"/>
                <a:gd name="T57" fmla="*/ 1032 h 1032"/>
                <a:gd name="T58" fmla="*/ 691 w 1593"/>
                <a:gd name="T59" fmla="*/ 320 h 1032"/>
                <a:gd name="T60" fmla="*/ 829 w 1593"/>
                <a:gd name="T61" fmla="*/ 328 h 1032"/>
                <a:gd name="T62" fmla="*/ 902 w 1593"/>
                <a:gd name="T63" fmla="*/ 328 h 1032"/>
                <a:gd name="T64" fmla="*/ 902 w 1593"/>
                <a:gd name="T65" fmla="*/ 1032 h 1032"/>
                <a:gd name="T66" fmla="*/ 829 w 1593"/>
                <a:gd name="T67" fmla="*/ 1032 h 1032"/>
                <a:gd name="T68" fmla="*/ 829 w 1593"/>
                <a:gd name="T69" fmla="*/ 328 h 1032"/>
                <a:gd name="T70" fmla="*/ 967 w 1593"/>
                <a:gd name="T71" fmla="*/ 0 h 1032"/>
                <a:gd name="T72" fmla="*/ 1040 w 1593"/>
                <a:gd name="T73" fmla="*/ 0 h 1032"/>
                <a:gd name="T74" fmla="*/ 1040 w 1593"/>
                <a:gd name="T75" fmla="*/ 1032 h 1032"/>
                <a:gd name="T76" fmla="*/ 967 w 1593"/>
                <a:gd name="T77" fmla="*/ 1032 h 1032"/>
                <a:gd name="T78" fmla="*/ 967 w 1593"/>
                <a:gd name="T79" fmla="*/ 0 h 1032"/>
                <a:gd name="T80" fmla="*/ 1106 w 1593"/>
                <a:gd name="T81" fmla="*/ 591 h 1032"/>
                <a:gd name="T82" fmla="*/ 1179 w 1593"/>
                <a:gd name="T83" fmla="*/ 591 h 1032"/>
                <a:gd name="T84" fmla="*/ 1179 w 1593"/>
                <a:gd name="T85" fmla="*/ 1032 h 1032"/>
                <a:gd name="T86" fmla="*/ 1106 w 1593"/>
                <a:gd name="T87" fmla="*/ 1032 h 1032"/>
                <a:gd name="T88" fmla="*/ 1106 w 1593"/>
                <a:gd name="T89" fmla="*/ 591 h 1032"/>
                <a:gd name="T90" fmla="*/ 1244 w 1593"/>
                <a:gd name="T91" fmla="*/ 650 h 1032"/>
                <a:gd name="T92" fmla="*/ 1317 w 1593"/>
                <a:gd name="T93" fmla="*/ 650 h 1032"/>
                <a:gd name="T94" fmla="*/ 1317 w 1593"/>
                <a:gd name="T95" fmla="*/ 1032 h 1032"/>
                <a:gd name="T96" fmla="*/ 1244 w 1593"/>
                <a:gd name="T97" fmla="*/ 1032 h 1032"/>
                <a:gd name="T98" fmla="*/ 1244 w 1593"/>
                <a:gd name="T99" fmla="*/ 650 h 1032"/>
                <a:gd name="T100" fmla="*/ 1382 w 1593"/>
                <a:gd name="T101" fmla="*/ 854 h 1032"/>
                <a:gd name="T102" fmla="*/ 1455 w 1593"/>
                <a:gd name="T103" fmla="*/ 854 h 1032"/>
                <a:gd name="T104" fmla="*/ 1455 w 1593"/>
                <a:gd name="T105" fmla="*/ 1032 h 1032"/>
                <a:gd name="T106" fmla="*/ 1382 w 1593"/>
                <a:gd name="T107" fmla="*/ 1032 h 1032"/>
                <a:gd name="T108" fmla="*/ 1382 w 1593"/>
                <a:gd name="T109" fmla="*/ 854 h 1032"/>
                <a:gd name="T110" fmla="*/ 1520 w 1593"/>
                <a:gd name="T111" fmla="*/ 534 h 1032"/>
                <a:gd name="T112" fmla="*/ 1593 w 1593"/>
                <a:gd name="T113" fmla="*/ 534 h 1032"/>
                <a:gd name="T114" fmla="*/ 1593 w 1593"/>
                <a:gd name="T115" fmla="*/ 1032 h 1032"/>
                <a:gd name="T116" fmla="*/ 1520 w 1593"/>
                <a:gd name="T117" fmla="*/ 1032 h 1032"/>
                <a:gd name="T118" fmla="*/ 1520 w 1593"/>
                <a:gd name="T119" fmla="*/ 534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93" h="1032">
                  <a:moveTo>
                    <a:pt x="0" y="287"/>
                  </a:moveTo>
                  <a:lnTo>
                    <a:pt x="72" y="287"/>
                  </a:lnTo>
                  <a:lnTo>
                    <a:pt x="72" y="1032"/>
                  </a:lnTo>
                  <a:lnTo>
                    <a:pt x="0" y="1032"/>
                  </a:lnTo>
                  <a:lnTo>
                    <a:pt x="0" y="287"/>
                  </a:lnTo>
                  <a:close/>
                  <a:moveTo>
                    <a:pt x="138" y="368"/>
                  </a:moveTo>
                  <a:lnTo>
                    <a:pt x="210" y="368"/>
                  </a:lnTo>
                  <a:lnTo>
                    <a:pt x="210" y="1032"/>
                  </a:lnTo>
                  <a:lnTo>
                    <a:pt x="138" y="1032"/>
                  </a:lnTo>
                  <a:lnTo>
                    <a:pt x="138" y="368"/>
                  </a:lnTo>
                  <a:close/>
                  <a:moveTo>
                    <a:pt x="276" y="432"/>
                  </a:moveTo>
                  <a:lnTo>
                    <a:pt x="349" y="432"/>
                  </a:lnTo>
                  <a:lnTo>
                    <a:pt x="349" y="1032"/>
                  </a:lnTo>
                  <a:lnTo>
                    <a:pt x="276" y="1032"/>
                  </a:lnTo>
                  <a:lnTo>
                    <a:pt x="276" y="432"/>
                  </a:lnTo>
                  <a:close/>
                  <a:moveTo>
                    <a:pt x="415" y="861"/>
                  </a:moveTo>
                  <a:lnTo>
                    <a:pt x="487" y="861"/>
                  </a:lnTo>
                  <a:lnTo>
                    <a:pt x="487" y="1032"/>
                  </a:lnTo>
                  <a:lnTo>
                    <a:pt x="415" y="1032"/>
                  </a:lnTo>
                  <a:lnTo>
                    <a:pt x="415" y="861"/>
                  </a:lnTo>
                  <a:close/>
                  <a:moveTo>
                    <a:pt x="553" y="275"/>
                  </a:moveTo>
                  <a:lnTo>
                    <a:pt x="626" y="275"/>
                  </a:lnTo>
                  <a:lnTo>
                    <a:pt x="626" y="1032"/>
                  </a:lnTo>
                  <a:lnTo>
                    <a:pt x="553" y="1032"/>
                  </a:lnTo>
                  <a:lnTo>
                    <a:pt x="553" y="275"/>
                  </a:lnTo>
                  <a:close/>
                  <a:moveTo>
                    <a:pt x="691" y="320"/>
                  </a:moveTo>
                  <a:lnTo>
                    <a:pt x="764" y="320"/>
                  </a:lnTo>
                  <a:lnTo>
                    <a:pt x="764" y="1032"/>
                  </a:lnTo>
                  <a:lnTo>
                    <a:pt x="691" y="1032"/>
                  </a:lnTo>
                  <a:lnTo>
                    <a:pt x="691" y="320"/>
                  </a:lnTo>
                  <a:close/>
                  <a:moveTo>
                    <a:pt x="829" y="328"/>
                  </a:moveTo>
                  <a:lnTo>
                    <a:pt x="902" y="328"/>
                  </a:lnTo>
                  <a:lnTo>
                    <a:pt x="902" y="1032"/>
                  </a:lnTo>
                  <a:lnTo>
                    <a:pt x="829" y="1032"/>
                  </a:lnTo>
                  <a:lnTo>
                    <a:pt x="829" y="328"/>
                  </a:lnTo>
                  <a:close/>
                  <a:moveTo>
                    <a:pt x="967" y="0"/>
                  </a:moveTo>
                  <a:lnTo>
                    <a:pt x="1040" y="0"/>
                  </a:lnTo>
                  <a:lnTo>
                    <a:pt x="1040" y="1032"/>
                  </a:lnTo>
                  <a:lnTo>
                    <a:pt x="967" y="1032"/>
                  </a:lnTo>
                  <a:lnTo>
                    <a:pt x="967" y="0"/>
                  </a:lnTo>
                  <a:close/>
                  <a:moveTo>
                    <a:pt x="1106" y="591"/>
                  </a:moveTo>
                  <a:lnTo>
                    <a:pt x="1179" y="591"/>
                  </a:lnTo>
                  <a:lnTo>
                    <a:pt x="1179" y="1032"/>
                  </a:lnTo>
                  <a:lnTo>
                    <a:pt x="1106" y="1032"/>
                  </a:lnTo>
                  <a:lnTo>
                    <a:pt x="1106" y="591"/>
                  </a:lnTo>
                  <a:close/>
                  <a:moveTo>
                    <a:pt x="1244" y="650"/>
                  </a:moveTo>
                  <a:lnTo>
                    <a:pt x="1317" y="650"/>
                  </a:lnTo>
                  <a:lnTo>
                    <a:pt x="1317" y="1032"/>
                  </a:lnTo>
                  <a:lnTo>
                    <a:pt x="1244" y="1032"/>
                  </a:lnTo>
                  <a:lnTo>
                    <a:pt x="1244" y="650"/>
                  </a:lnTo>
                  <a:close/>
                  <a:moveTo>
                    <a:pt x="1382" y="854"/>
                  </a:moveTo>
                  <a:lnTo>
                    <a:pt x="1455" y="854"/>
                  </a:lnTo>
                  <a:lnTo>
                    <a:pt x="1455" y="1032"/>
                  </a:lnTo>
                  <a:lnTo>
                    <a:pt x="1382" y="1032"/>
                  </a:lnTo>
                  <a:lnTo>
                    <a:pt x="1382" y="854"/>
                  </a:lnTo>
                  <a:close/>
                  <a:moveTo>
                    <a:pt x="1520" y="534"/>
                  </a:moveTo>
                  <a:lnTo>
                    <a:pt x="1593" y="534"/>
                  </a:lnTo>
                  <a:lnTo>
                    <a:pt x="1593" y="1032"/>
                  </a:lnTo>
                  <a:lnTo>
                    <a:pt x="1520" y="1032"/>
                  </a:lnTo>
                  <a:lnTo>
                    <a:pt x="1520" y="534"/>
                  </a:lnTo>
                  <a:close/>
                </a:path>
              </a:pathLst>
            </a:custGeom>
            <a:solidFill>
              <a:schemeClr val="tx1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5" name="Freeform 8"/>
            <p:cNvSpPr>
              <a:spLocks noEditPoints="1"/>
            </p:cNvSpPr>
            <p:nvPr/>
          </p:nvSpPr>
          <p:spPr bwMode="auto">
            <a:xfrm>
              <a:off x="3249" y="2140"/>
              <a:ext cx="1593" cy="1032"/>
            </a:xfrm>
            <a:custGeom>
              <a:avLst/>
              <a:gdLst>
                <a:gd name="T0" fmla="*/ 0 w 1593"/>
                <a:gd name="T1" fmla="*/ 287 h 1032"/>
                <a:gd name="T2" fmla="*/ 72 w 1593"/>
                <a:gd name="T3" fmla="*/ 287 h 1032"/>
                <a:gd name="T4" fmla="*/ 72 w 1593"/>
                <a:gd name="T5" fmla="*/ 1032 h 1032"/>
                <a:gd name="T6" fmla="*/ 0 w 1593"/>
                <a:gd name="T7" fmla="*/ 1032 h 1032"/>
                <a:gd name="T8" fmla="*/ 0 w 1593"/>
                <a:gd name="T9" fmla="*/ 287 h 1032"/>
                <a:gd name="T10" fmla="*/ 138 w 1593"/>
                <a:gd name="T11" fmla="*/ 368 h 1032"/>
                <a:gd name="T12" fmla="*/ 210 w 1593"/>
                <a:gd name="T13" fmla="*/ 368 h 1032"/>
                <a:gd name="T14" fmla="*/ 210 w 1593"/>
                <a:gd name="T15" fmla="*/ 1032 h 1032"/>
                <a:gd name="T16" fmla="*/ 138 w 1593"/>
                <a:gd name="T17" fmla="*/ 1032 h 1032"/>
                <a:gd name="T18" fmla="*/ 138 w 1593"/>
                <a:gd name="T19" fmla="*/ 368 h 1032"/>
                <a:gd name="T20" fmla="*/ 276 w 1593"/>
                <a:gd name="T21" fmla="*/ 432 h 1032"/>
                <a:gd name="T22" fmla="*/ 349 w 1593"/>
                <a:gd name="T23" fmla="*/ 432 h 1032"/>
                <a:gd name="T24" fmla="*/ 349 w 1593"/>
                <a:gd name="T25" fmla="*/ 1032 h 1032"/>
                <a:gd name="T26" fmla="*/ 276 w 1593"/>
                <a:gd name="T27" fmla="*/ 1032 h 1032"/>
                <a:gd name="T28" fmla="*/ 276 w 1593"/>
                <a:gd name="T29" fmla="*/ 432 h 1032"/>
                <a:gd name="T30" fmla="*/ 415 w 1593"/>
                <a:gd name="T31" fmla="*/ 861 h 1032"/>
                <a:gd name="T32" fmla="*/ 487 w 1593"/>
                <a:gd name="T33" fmla="*/ 861 h 1032"/>
                <a:gd name="T34" fmla="*/ 487 w 1593"/>
                <a:gd name="T35" fmla="*/ 1032 h 1032"/>
                <a:gd name="T36" fmla="*/ 415 w 1593"/>
                <a:gd name="T37" fmla="*/ 1032 h 1032"/>
                <a:gd name="T38" fmla="*/ 415 w 1593"/>
                <a:gd name="T39" fmla="*/ 861 h 1032"/>
                <a:gd name="T40" fmla="*/ 553 w 1593"/>
                <a:gd name="T41" fmla="*/ 275 h 1032"/>
                <a:gd name="T42" fmla="*/ 626 w 1593"/>
                <a:gd name="T43" fmla="*/ 275 h 1032"/>
                <a:gd name="T44" fmla="*/ 626 w 1593"/>
                <a:gd name="T45" fmla="*/ 1032 h 1032"/>
                <a:gd name="T46" fmla="*/ 553 w 1593"/>
                <a:gd name="T47" fmla="*/ 1032 h 1032"/>
                <a:gd name="T48" fmla="*/ 553 w 1593"/>
                <a:gd name="T49" fmla="*/ 275 h 1032"/>
                <a:gd name="T50" fmla="*/ 691 w 1593"/>
                <a:gd name="T51" fmla="*/ 320 h 1032"/>
                <a:gd name="T52" fmla="*/ 764 w 1593"/>
                <a:gd name="T53" fmla="*/ 320 h 1032"/>
                <a:gd name="T54" fmla="*/ 764 w 1593"/>
                <a:gd name="T55" fmla="*/ 1032 h 1032"/>
                <a:gd name="T56" fmla="*/ 691 w 1593"/>
                <a:gd name="T57" fmla="*/ 1032 h 1032"/>
                <a:gd name="T58" fmla="*/ 691 w 1593"/>
                <a:gd name="T59" fmla="*/ 320 h 1032"/>
                <a:gd name="T60" fmla="*/ 829 w 1593"/>
                <a:gd name="T61" fmla="*/ 328 h 1032"/>
                <a:gd name="T62" fmla="*/ 902 w 1593"/>
                <a:gd name="T63" fmla="*/ 328 h 1032"/>
                <a:gd name="T64" fmla="*/ 902 w 1593"/>
                <a:gd name="T65" fmla="*/ 1032 h 1032"/>
                <a:gd name="T66" fmla="*/ 829 w 1593"/>
                <a:gd name="T67" fmla="*/ 1032 h 1032"/>
                <a:gd name="T68" fmla="*/ 829 w 1593"/>
                <a:gd name="T69" fmla="*/ 328 h 1032"/>
                <a:gd name="T70" fmla="*/ 967 w 1593"/>
                <a:gd name="T71" fmla="*/ 0 h 1032"/>
                <a:gd name="T72" fmla="*/ 1040 w 1593"/>
                <a:gd name="T73" fmla="*/ 0 h 1032"/>
                <a:gd name="T74" fmla="*/ 1040 w 1593"/>
                <a:gd name="T75" fmla="*/ 1032 h 1032"/>
                <a:gd name="T76" fmla="*/ 967 w 1593"/>
                <a:gd name="T77" fmla="*/ 1032 h 1032"/>
                <a:gd name="T78" fmla="*/ 967 w 1593"/>
                <a:gd name="T79" fmla="*/ 0 h 1032"/>
                <a:gd name="T80" fmla="*/ 1106 w 1593"/>
                <a:gd name="T81" fmla="*/ 591 h 1032"/>
                <a:gd name="T82" fmla="*/ 1179 w 1593"/>
                <a:gd name="T83" fmla="*/ 591 h 1032"/>
                <a:gd name="T84" fmla="*/ 1179 w 1593"/>
                <a:gd name="T85" fmla="*/ 1032 h 1032"/>
                <a:gd name="T86" fmla="*/ 1106 w 1593"/>
                <a:gd name="T87" fmla="*/ 1032 h 1032"/>
                <a:gd name="T88" fmla="*/ 1106 w 1593"/>
                <a:gd name="T89" fmla="*/ 591 h 1032"/>
                <a:gd name="T90" fmla="*/ 1244 w 1593"/>
                <a:gd name="T91" fmla="*/ 650 h 1032"/>
                <a:gd name="T92" fmla="*/ 1317 w 1593"/>
                <a:gd name="T93" fmla="*/ 650 h 1032"/>
                <a:gd name="T94" fmla="*/ 1317 w 1593"/>
                <a:gd name="T95" fmla="*/ 1032 h 1032"/>
                <a:gd name="T96" fmla="*/ 1244 w 1593"/>
                <a:gd name="T97" fmla="*/ 1032 h 1032"/>
                <a:gd name="T98" fmla="*/ 1244 w 1593"/>
                <a:gd name="T99" fmla="*/ 650 h 1032"/>
                <a:gd name="T100" fmla="*/ 1382 w 1593"/>
                <a:gd name="T101" fmla="*/ 854 h 1032"/>
                <a:gd name="T102" fmla="*/ 1455 w 1593"/>
                <a:gd name="T103" fmla="*/ 854 h 1032"/>
                <a:gd name="T104" fmla="*/ 1455 w 1593"/>
                <a:gd name="T105" fmla="*/ 1032 h 1032"/>
                <a:gd name="T106" fmla="*/ 1382 w 1593"/>
                <a:gd name="T107" fmla="*/ 1032 h 1032"/>
                <a:gd name="T108" fmla="*/ 1382 w 1593"/>
                <a:gd name="T109" fmla="*/ 854 h 1032"/>
                <a:gd name="T110" fmla="*/ 1520 w 1593"/>
                <a:gd name="T111" fmla="*/ 534 h 1032"/>
                <a:gd name="T112" fmla="*/ 1593 w 1593"/>
                <a:gd name="T113" fmla="*/ 534 h 1032"/>
                <a:gd name="T114" fmla="*/ 1593 w 1593"/>
                <a:gd name="T115" fmla="*/ 1032 h 1032"/>
                <a:gd name="T116" fmla="*/ 1520 w 1593"/>
                <a:gd name="T117" fmla="*/ 1032 h 1032"/>
                <a:gd name="T118" fmla="*/ 1520 w 1593"/>
                <a:gd name="T119" fmla="*/ 534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93" h="1032">
                  <a:moveTo>
                    <a:pt x="0" y="287"/>
                  </a:moveTo>
                  <a:lnTo>
                    <a:pt x="72" y="287"/>
                  </a:lnTo>
                  <a:lnTo>
                    <a:pt x="72" y="1032"/>
                  </a:lnTo>
                  <a:lnTo>
                    <a:pt x="0" y="1032"/>
                  </a:lnTo>
                  <a:lnTo>
                    <a:pt x="0" y="287"/>
                  </a:lnTo>
                  <a:close/>
                  <a:moveTo>
                    <a:pt x="138" y="368"/>
                  </a:moveTo>
                  <a:lnTo>
                    <a:pt x="210" y="368"/>
                  </a:lnTo>
                  <a:lnTo>
                    <a:pt x="210" y="1032"/>
                  </a:lnTo>
                  <a:lnTo>
                    <a:pt x="138" y="1032"/>
                  </a:lnTo>
                  <a:lnTo>
                    <a:pt x="138" y="368"/>
                  </a:lnTo>
                  <a:close/>
                  <a:moveTo>
                    <a:pt x="276" y="432"/>
                  </a:moveTo>
                  <a:lnTo>
                    <a:pt x="349" y="432"/>
                  </a:lnTo>
                  <a:lnTo>
                    <a:pt x="349" y="1032"/>
                  </a:lnTo>
                  <a:lnTo>
                    <a:pt x="276" y="1032"/>
                  </a:lnTo>
                  <a:lnTo>
                    <a:pt x="276" y="432"/>
                  </a:lnTo>
                  <a:close/>
                  <a:moveTo>
                    <a:pt x="415" y="861"/>
                  </a:moveTo>
                  <a:lnTo>
                    <a:pt x="487" y="861"/>
                  </a:lnTo>
                  <a:lnTo>
                    <a:pt x="487" y="1032"/>
                  </a:lnTo>
                  <a:lnTo>
                    <a:pt x="415" y="1032"/>
                  </a:lnTo>
                  <a:lnTo>
                    <a:pt x="415" y="861"/>
                  </a:lnTo>
                  <a:close/>
                  <a:moveTo>
                    <a:pt x="553" y="275"/>
                  </a:moveTo>
                  <a:lnTo>
                    <a:pt x="626" y="275"/>
                  </a:lnTo>
                  <a:lnTo>
                    <a:pt x="626" y="1032"/>
                  </a:lnTo>
                  <a:lnTo>
                    <a:pt x="553" y="1032"/>
                  </a:lnTo>
                  <a:lnTo>
                    <a:pt x="553" y="275"/>
                  </a:lnTo>
                  <a:close/>
                  <a:moveTo>
                    <a:pt x="691" y="320"/>
                  </a:moveTo>
                  <a:lnTo>
                    <a:pt x="764" y="320"/>
                  </a:lnTo>
                  <a:lnTo>
                    <a:pt x="764" y="1032"/>
                  </a:lnTo>
                  <a:lnTo>
                    <a:pt x="691" y="1032"/>
                  </a:lnTo>
                  <a:lnTo>
                    <a:pt x="691" y="320"/>
                  </a:lnTo>
                  <a:close/>
                  <a:moveTo>
                    <a:pt x="829" y="328"/>
                  </a:moveTo>
                  <a:lnTo>
                    <a:pt x="902" y="328"/>
                  </a:lnTo>
                  <a:lnTo>
                    <a:pt x="902" y="1032"/>
                  </a:lnTo>
                  <a:lnTo>
                    <a:pt x="829" y="1032"/>
                  </a:lnTo>
                  <a:lnTo>
                    <a:pt x="829" y="328"/>
                  </a:lnTo>
                  <a:close/>
                  <a:moveTo>
                    <a:pt x="967" y="0"/>
                  </a:moveTo>
                  <a:lnTo>
                    <a:pt x="1040" y="0"/>
                  </a:lnTo>
                  <a:lnTo>
                    <a:pt x="1040" y="1032"/>
                  </a:lnTo>
                  <a:lnTo>
                    <a:pt x="967" y="1032"/>
                  </a:lnTo>
                  <a:lnTo>
                    <a:pt x="967" y="0"/>
                  </a:lnTo>
                  <a:close/>
                  <a:moveTo>
                    <a:pt x="1106" y="591"/>
                  </a:moveTo>
                  <a:lnTo>
                    <a:pt x="1179" y="591"/>
                  </a:lnTo>
                  <a:lnTo>
                    <a:pt x="1179" y="1032"/>
                  </a:lnTo>
                  <a:lnTo>
                    <a:pt x="1106" y="1032"/>
                  </a:lnTo>
                  <a:lnTo>
                    <a:pt x="1106" y="591"/>
                  </a:lnTo>
                  <a:close/>
                  <a:moveTo>
                    <a:pt x="1244" y="650"/>
                  </a:moveTo>
                  <a:lnTo>
                    <a:pt x="1317" y="650"/>
                  </a:lnTo>
                  <a:lnTo>
                    <a:pt x="1317" y="1032"/>
                  </a:lnTo>
                  <a:lnTo>
                    <a:pt x="1244" y="1032"/>
                  </a:lnTo>
                  <a:lnTo>
                    <a:pt x="1244" y="650"/>
                  </a:lnTo>
                  <a:close/>
                  <a:moveTo>
                    <a:pt x="1382" y="854"/>
                  </a:moveTo>
                  <a:lnTo>
                    <a:pt x="1455" y="854"/>
                  </a:lnTo>
                  <a:lnTo>
                    <a:pt x="1455" y="1032"/>
                  </a:lnTo>
                  <a:lnTo>
                    <a:pt x="1382" y="1032"/>
                  </a:lnTo>
                  <a:lnTo>
                    <a:pt x="1382" y="854"/>
                  </a:lnTo>
                  <a:close/>
                  <a:moveTo>
                    <a:pt x="1520" y="534"/>
                  </a:moveTo>
                  <a:lnTo>
                    <a:pt x="1593" y="534"/>
                  </a:lnTo>
                  <a:lnTo>
                    <a:pt x="1593" y="1032"/>
                  </a:lnTo>
                  <a:lnTo>
                    <a:pt x="1520" y="1032"/>
                  </a:lnTo>
                  <a:lnTo>
                    <a:pt x="1520" y="534"/>
                  </a:lnTo>
                  <a:close/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29" name="Freeform 10"/>
            <p:cNvSpPr>
              <a:spLocks noEditPoints="1"/>
            </p:cNvSpPr>
            <p:nvPr/>
          </p:nvSpPr>
          <p:spPr bwMode="auto">
            <a:xfrm>
              <a:off x="4903" y="2071"/>
              <a:ext cx="1595" cy="1101"/>
            </a:xfrm>
            <a:custGeom>
              <a:avLst/>
              <a:gdLst>
                <a:gd name="T0" fmla="*/ 0 w 1595"/>
                <a:gd name="T1" fmla="*/ 610 h 1101"/>
                <a:gd name="T2" fmla="*/ 73 w 1595"/>
                <a:gd name="T3" fmla="*/ 610 h 1101"/>
                <a:gd name="T4" fmla="*/ 73 w 1595"/>
                <a:gd name="T5" fmla="*/ 1101 h 1101"/>
                <a:gd name="T6" fmla="*/ 0 w 1595"/>
                <a:gd name="T7" fmla="*/ 1101 h 1101"/>
                <a:gd name="T8" fmla="*/ 0 w 1595"/>
                <a:gd name="T9" fmla="*/ 610 h 1101"/>
                <a:gd name="T10" fmla="*/ 139 w 1595"/>
                <a:gd name="T11" fmla="*/ 0 h 1101"/>
                <a:gd name="T12" fmla="*/ 212 w 1595"/>
                <a:gd name="T13" fmla="*/ 0 h 1101"/>
                <a:gd name="T14" fmla="*/ 212 w 1595"/>
                <a:gd name="T15" fmla="*/ 1101 h 1101"/>
                <a:gd name="T16" fmla="*/ 139 w 1595"/>
                <a:gd name="T17" fmla="*/ 1101 h 1101"/>
                <a:gd name="T18" fmla="*/ 139 w 1595"/>
                <a:gd name="T19" fmla="*/ 0 h 1101"/>
                <a:gd name="T20" fmla="*/ 277 w 1595"/>
                <a:gd name="T21" fmla="*/ 118 h 1101"/>
                <a:gd name="T22" fmla="*/ 350 w 1595"/>
                <a:gd name="T23" fmla="*/ 118 h 1101"/>
                <a:gd name="T24" fmla="*/ 350 w 1595"/>
                <a:gd name="T25" fmla="*/ 1101 h 1101"/>
                <a:gd name="T26" fmla="*/ 277 w 1595"/>
                <a:gd name="T27" fmla="*/ 1101 h 1101"/>
                <a:gd name="T28" fmla="*/ 277 w 1595"/>
                <a:gd name="T29" fmla="*/ 118 h 1101"/>
                <a:gd name="T30" fmla="*/ 415 w 1595"/>
                <a:gd name="T31" fmla="*/ 766 h 1101"/>
                <a:gd name="T32" fmla="*/ 488 w 1595"/>
                <a:gd name="T33" fmla="*/ 766 h 1101"/>
                <a:gd name="T34" fmla="*/ 488 w 1595"/>
                <a:gd name="T35" fmla="*/ 1101 h 1101"/>
                <a:gd name="T36" fmla="*/ 415 w 1595"/>
                <a:gd name="T37" fmla="*/ 1101 h 1101"/>
                <a:gd name="T38" fmla="*/ 415 w 1595"/>
                <a:gd name="T39" fmla="*/ 766 h 1101"/>
                <a:gd name="T40" fmla="*/ 553 w 1595"/>
                <a:gd name="T41" fmla="*/ 728 h 1101"/>
                <a:gd name="T42" fmla="*/ 626 w 1595"/>
                <a:gd name="T43" fmla="*/ 728 h 1101"/>
                <a:gd name="T44" fmla="*/ 626 w 1595"/>
                <a:gd name="T45" fmla="*/ 1101 h 1101"/>
                <a:gd name="T46" fmla="*/ 553 w 1595"/>
                <a:gd name="T47" fmla="*/ 1101 h 1101"/>
                <a:gd name="T48" fmla="*/ 553 w 1595"/>
                <a:gd name="T49" fmla="*/ 728 h 1101"/>
                <a:gd name="T50" fmla="*/ 692 w 1595"/>
                <a:gd name="T51" fmla="*/ 535 h 1101"/>
                <a:gd name="T52" fmla="*/ 765 w 1595"/>
                <a:gd name="T53" fmla="*/ 535 h 1101"/>
                <a:gd name="T54" fmla="*/ 765 w 1595"/>
                <a:gd name="T55" fmla="*/ 1101 h 1101"/>
                <a:gd name="T56" fmla="*/ 692 w 1595"/>
                <a:gd name="T57" fmla="*/ 1101 h 1101"/>
                <a:gd name="T58" fmla="*/ 692 w 1595"/>
                <a:gd name="T59" fmla="*/ 535 h 1101"/>
                <a:gd name="T60" fmla="*/ 831 w 1595"/>
                <a:gd name="T61" fmla="*/ 579 h 1101"/>
                <a:gd name="T62" fmla="*/ 903 w 1595"/>
                <a:gd name="T63" fmla="*/ 579 h 1101"/>
                <a:gd name="T64" fmla="*/ 903 w 1595"/>
                <a:gd name="T65" fmla="*/ 1101 h 1101"/>
                <a:gd name="T66" fmla="*/ 831 w 1595"/>
                <a:gd name="T67" fmla="*/ 1101 h 1101"/>
                <a:gd name="T68" fmla="*/ 831 w 1595"/>
                <a:gd name="T69" fmla="*/ 579 h 1101"/>
                <a:gd name="T70" fmla="*/ 969 w 1595"/>
                <a:gd name="T71" fmla="*/ 344 h 1101"/>
                <a:gd name="T72" fmla="*/ 1041 w 1595"/>
                <a:gd name="T73" fmla="*/ 344 h 1101"/>
                <a:gd name="T74" fmla="*/ 1041 w 1595"/>
                <a:gd name="T75" fmla="*/ 1101 h 1101"/>
                <a:gd name="T76" fmla="*/ 969 w 1595"/>
                <a:gd name="T77" fmla="*/ 1101 h 1101"/>
                <a:gd name="T78" fmla="*/ 969 w 1595"/>
                <a:gd name="T79" fmla="*/ 344 h 1101"/>
                <a:gd name="T80" fmla="*/ 1107 w 1595"/>
                <a:gd name="T81" fmla="*/ 683 h 1101"/>
                <a:gd name="T82" fmla="*/ 1180 w 1595"/>
                <a:gd name="T83" fmla="*/ 683 h 1101"/>
                <a:gd name="T84" fmla="*/ 1180 w 1595"/>
                <a:gd name="T85" fmla="*/ 1101 h 1101"/>
                <a:gd name="T86" fmla="*/ 1107 w 1595"/>
                <a:gd name="T87" fmla="*/ 1101 h 1101"/>
                <a:gd name="T88" fmla="*/ 1107 w 1595"/>
                <a:gd name="T89" fmla="*/ 683 h 1101"/>
                <a:gd name="T90" fmla="*/ 1246 w 1595"/>
                <a:gd name="T91" fmla="*/ 595 h 1101"/>
                <a:gd name="T92" fmla="*/ 1318 w 1595"/>
                <a:gd name="T93" fmla="*/ 595 h 1101"/>
                <a:gd name="T94" fmla="*/ 1318 w 1595"/>
                <a:gd name="T95" fmla="*/ 1101 h 1101"/>
                <a:gd name="T96" fmla="*/ 1246 w 1595"/>
                <a:gd name="T97" fmla="*/ 1101 h 1101"/>
                <a:gd name="T98" fmla="*/ 1246 w 1595"/>
                <a:gd name="T99" fmla="*/ 595 h 1101"/>
                <a:gd name="T100" fmla="*/ 1384 w 1595"/>
                <a:gd name="T101" fmla="*/ 810 h 1101"/>
                <a:gd name="T102" fmla="*/ 1457 w 1595"/>
                <a:gd name="T103" fmla="*/ 810 h 1101"/>
                <a:gd name="T104" fmla="*/ 1457 w 1595"/>
                <a:gd name="T105" fmla="*/ 1101 h 1101"/>
                <a:gd name="T106" fmla="*/ 1384 w 1595"/>
                <a:gd name="T107" fmla="*/ 1101 h 1101"/>
                <a:gd name="T108" fmla="*/ 1384 w 1595"/>
                <a:gd name="T109" fmla="*/ 810 h 1101"/>
                <a:gd name="T110" fmla="*/ 1522 w 1595"/>
                <a:gd name="T111" fmla="*/ 875 h 1101"/>
                <a:gd name="T112" fmla="*/ 1595 w 1595"/>
                <a:gd name="T113" fmla="*/ 875 h 1101"/>
                <a:gd name="T114" fmla="*/ 1595 w 1595"/>
                <a:gd name="T115" fmla="*/ 1101 h 1101"/>
                <a:gd name="T116" fmla="*/ 1522 w 1595"/>
                <a:gd name="T117" fmla="*/ 1101 h 1101"/>
                <a:gd name="T118" fmla="*/ 1522 w 1595"/>
                <a:gd name="T119" fmla="*/ 875 h 1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95" h="1101">
                  <a:moveTo>
                    <a:pt x="0" y="610"/>
                  </a:moveTo>
                  <a:lnTo>
                    <a:pt x="73" y="610"/>
                  </a:lnTo>
                  <a:lnTo>
                    <a:pt x="73" y="1101"/>
                  </a:lnTo>
                  <a:lnTo>
                    <a:pt x="0" y="1101"/>
                  </a:lnTo>
                  <a:lnTo>
                    <a:pt x="0" y="610"/>
                  </a:lnTo>
                  <a:close/>
                  <a:moveTo>
                    <a:pt x="139" y="0"/>
                  </a:moveTo>
                  <a:lnTo>
                    <a:pt x="212" y="0"/>
                  </a:lnTo>
                  <a:lnTo>
                    <a:pt x="212" y="1101"/>
                  </a:lnTo>
                  <a:lnTo>
                    <a:pt x="139" y="1101"/>
                  </a:lnTo>
                  <a:lnTo>
                    <a:pt x="139" y="0"/>
                  </a:lnTo>
                  <a:close/>
                  <a:moveTo>
                    <a:pt x="277" y="118"/>
                  </a:moveTo>
                  <a:lnTo>
                    <a:pt x="350" y="118"/>
                  </a:lnTo>
                  <a:lnTo>
                    <a:pt x="350" y="1101"/>
                  </a:lnTo>
                  <a:lnTo>
                    <a:pt x="277" y="1101"/>
                  </a:lnTo>
                  <a:lnTo>
                    <a:pt x="277" y="118"/>
                  </a:lnTo>
                  <a:close/>
                  <a:moveTo>
                    <a:pt x="415" y="766"/>
                  </a:moveTo>
                  <a:lnTo>
                    <a:pt x="488" y="766"/>
                  </a:lnTo>
                  <a:lnTo>
                    <a:pt x="488" y="1101"/>
                  </a:lnTo>
                  <a:lnTo>
                    <a:pt x="415" y="1101"/>
                  </a:lnTo>
                  <a:lnTo>
                    <a:pt x="415" y="766"/>
                  </a:lnTo>
                  <a:close/>
                  <a:moveTo>
                    <a:pt x="553" y="728"/>
                  </a:moveTo>
                  <a:lnTo>
                    <a:pt x="626" y="728"/>
                  </a:lnTo>
                  <a:lnTo>
                    <a:pt x="626" y="1101"/>
                  </a:lnTo>
                  <a:lnTo>
                    <a:pt x="553" y="1101"/>
                  </a:lnTo>
                  <a:lnTo>
                    <a:pt x="553" y="728"/>
                  </a:lnTo>
                  <a:close/>
                  <a:moveTo>
                    <a:pt x="692" y="535"/>
                  </a:moveTo>
                  <a:lnTo>
                    <a:pt x="765" y="535"/>
                  </a:lnTo>
                  <a:lnTo>
                    <a:pt x="765" y="1101"/>
                  </a:lnTo>
                  <a:lnTo>
                    <a:pt x="692" y="1101"/>
                  </a:lnTo>
                  <a:lnTo>
                    <a:pt x="692" y="535"/>
                  </a:lnTo>
                  <a:close/>
                  <a:moveTo>
                    <a:pt x="831" y="579"/>
                  </a:moveTo>
                  <a:lnTo>
                    <a:pt x="903" y="579"/>
                  </a:lnTo>
                  <a:lnTo>
                    <a:pt x="903" y="1101"/>
                  </a:lnTo>
                  <a:lnTo>
                    <a:pt x="831" y="1101"/>
                  </a:lnTo>
                  <a:lnTo>
                    <a:pt x="831" y="579"/>
                  </a:lnTo>
                  <a:close/>
                  <a:moveTo>
                    <a:pt x="969" y="344"/>
                  </a:moveTo>
                  <a:lnTo>
                    <a:pt x="1041" y="344"/>
                  </a:lnTo>
                  <a:lnTo>
                    <a:pt x="1041" y="1101"/>
                  </a:lnTo>
                  <a:lnTo>
                    <a:pt x="969" y="1101"/>
                  </a:lnTo>
                  <a:lnTo>
                    <a:pt x="969" y="344"/>
                  </a:lnTo>
                  <a:close/>
                  <a:moveTo>
                    <a:pt x="1107" y="683"/>
                  </a:moveTo>
                  <a:lnTo>
                    <a:pt x="1180" y="683"/>
                  </a:lnTo>
                  <a:lnTo>
                    <a:pt x="1180" y="1101"/>
                  </a:lnTo>
                  <a:lnTo>
                    <a:pt x="1107" y="1101"/>
                  </a:lnTo>
                  <a:lnTo>
                    <a:pt x="1107" y="683"/>
                  </a:lnTo>
                  <a:close/>
                  <a:moveTo>
                    <a:pt x="1246" y="595"/>
                  </a:moveTo>
                  <a:lnTo>
                    <a:pt x="1318" y="595"/>
                  </a:lnTo>
                  <a:lnTo>
                    <a:pt x="1318" y="1101"/>
                  </a:lnTo>
                  <a:lnTo>
                    <a:pt x="1246" y="1101"/>
                  </a:lnTo>
                  <a:lnTo>
                    <a:pt x="1246" y="595"/>
                  </a:lnTo>
                  <a:close/>
                  <a:moveTo>
                    <a:pt x="1384" y="810"/>
                  </a:moveTo>
                  <a:lnTo>
                    <a:pt x="1457" y="810"/>
                  </a:lnTo>
                  <a:lnTo>
                    <a:pt x="1457" y="1101"/>
                  </a:lnTo>
                  <a:lnTo>
                    <a:pt x="1384" y="1101"/>
                  </a:lnTo>
                  <a:lnTo>
                    <a:pt x="1384" y="810"/>
                  </a:lnTo>
                  <a:close/>
                  <a:moveTo>
                    <a:pt x="1522" y="875"/>
                  </a:moveTo>
                  <a:lnTo>
                    <a:pt x="1595" y="875"/>
                  </a:lnTo>
                  <a:lnTo>
                    <a:pt x="1595" y="1101"/>
                  </a:lnTo>
                  <a:lnTo>
                    <a:pt x="1522" y="1101"/>
                  </a:lnTo>
                  <a:lnTo>
                    <a:pt x="1522" y="875"/>
                  </a:lnTo>
                  <a:close/>
                </a:path>
              </a:pathLst>
            </a:custGeom>
            <a:pattFill prst="wdUpDiag">
              <a:fgClr>
                <a:schemeClr val="tx1"/>
              </a:fgClr>
              <a:bgClr>
                <a:schemeClr val="bg1"/>
              </a:bgClr>
            </a:patt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1" name="Freeform 11"/>
            <p:cNvSpPr>
              <a:spLocks noEditPoints="1"/>
            </p:cNvSpPr>
            <p:nvPr/>
          </p:nvSpPr>
          <p:spPr bwMode="auto">
            <a:xfrm>
              <a:off x="3267" y="2355"/>
              <a:ext cx="36" cy="72"/>
            </a:xfrm>
            <a:custGeom>
              <a:avLst/>
              <a:gdLst>
                <a:gd name="T0" fmla="*/ 17 w 36"/>
                <a:gd name="T1" fmla="*/ 72 h 72"/>
                <a:gd name="T2" fmla="*/ 17 w 36"/>
                <a:gd name="T3" fmla="*/ 0 h 72"/>
                <a:gd name="T4" fmla="*/ 0 w 36"/>
                <a:gd name="T5" fmla="*/ 0 h 72"/>
                <a:gd name="T6" fmla="*/ 36 w 36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2">
                  <a:moveTo>
                    <a:pt x="17" y="72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2" name="Freeform 12"/>
            <p:cNvSpPr>
              <a:spLocks noEditPoints="1"/>
            </p:cNvSpPr>
            <p:nvPr/>
          </p:nvSpPr>
          <p:spPr bwMode="auto">
            <a:xfrm>
              <a:off x="3405" y="2436"/>
              <a:ext cx="36" cy="72"/>
            </a:xfrm>
            <a:custGeom>
              <a:avLst/>
              <a:gdLst>
                <a:gd name="T0" fmla="*/ 19 w 36"/>
                <a:gd name="T1" fmla="*/ 72 h 72"/>
                <a:gd name="T2" fmla="*/ 19 w 36"/>
                <a:gd name="T3" fmla="*/ 0 h 72"/>
                <a:gd name="T4" fmla="*/ 0 w 36"/>
                <a:gd name="T5" fmla="*/ 0 h 72"/>
                <a:gd name="T6" fmla="*/ 36 w 36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2">
                  <a:moveTo>
                    <a:pt x="19" y="72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3" name="Freeform 13"/>
            <p:cNvSpPr>
              <a:spLocks noEditPoints="1"/>
            </p:cNvSpPr>
            <p:nvPr/>
          </p:nvSpPr>
          <p:spPr bwMode="auto">
            <a:xfrm>
              <a:off x="3544" y="2499"/>
              <a:ext cx="35" cy="73"/>
            </a:xfrm>
            <a:custGeom>
              <a:avLst/>
              <a:gdLst>
                <a:gd name="T0" fmla="*/ 18 w 35"/>
                <a:gd name="T1" fmla="*/ 73 h 73"/>
                <a:gd name="T2" fmla="*/ 18 w 35"/>
                <a:gd name="T3" fmla="*/ 0 h 73"/>
                <a:gd name="T4" fmla="*/ 0 w 35"/>
                <a:gd name="T5" fmla="*/ 0 h 73"/>
                <a:gd name="T6" fmla="*/ 35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18" y="73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4" name="Freeform 14"/>
            <p:cNvSpPr>
              <a:spLocks noEditPoints="1"/>
            </p:cNvSpPr>
            <p:nvPr/>
          </p:nvSpPr>
          <p:spPr bwMode="auto">
            <a:xfrm>
              <a:off x="3682" y="2928"/>
              <a:ext cx="35" cy="73"/>
            </a:xfrm>
            <a:custGeom>
              <a:avLst/>
              <a:gdLst>
                <a:gd name="T0" fmla="*/ 18 w 35"/>
                <a:gd name="T1" fmla="*/ 73 h 73"/>
                <a:gd name="T2" fmla="*/ 18 w 35"/>
                <a:gd name="T3" fmla="*/ 0 h 73"/>
                <a:gd name="T4" fmla="*/ 0 w 35"/>
                <a:gd name="T5" fmla="*/ 0 h 73"/>
                <a:gd name="T6" fmla="*/ 35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18" y="73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5" name="Freeform 15"/>
            <p:cNvSpPr>
              <a:spLocks noEditPoints="1"/>
            </p:cNvSpPr>
            <p:nvPr/>
          </p:nvSpPr>
          <p:spPr bwMode="auto">
            <a:xfrm>
              <a:off x="3820" y="2343"/>
              <a:ext cx="36" cy="72"/>
            </a:xfrm>
            <a:custGeom>
              <a:avLst/>
              <a:gdLst>
                <a:gd name="T0" fmla="*/ 18 w 36"/>
                <a:gd name="T1" fmla="*/ 72 h 72"/>
                <a:gd name="T2" fmla="*/ 18 w 36"/>
                <a:gd name="T3" fmla="*/ 0 h 72"/>
                <a:gd name="T4" fmla="*/ 0 w 36"/>
                <a:gd name="T5" fmla="*/ 0 h 72"/>
                <a:gd name="T6" fmla="*/ 36 w 36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2">
                  <a:moveTo>
                    <a:pt x="18" y="72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6" name="Freeform 16"/>
            <p:cNvSpPr>
              <a:spLocks noEditPoints="1"/>
            </p:cNvSpPr>
            <p:nvPr/>
          </p:nvSpPr>
          <p:spPr bwMode="auto">
            <a:xfrm>
              <a:off x="3958" y="2387"/>
              <a:ext cx="37" cy="73"/>
            </a:xfrm>
            <a:custGeom>
              <a:avLst/>
              <a:gdLst>
                <a:gd name="T0" fmla="*/ 18 w 37"/>
                <a:gd name="T1" fmla="*/ 73 h 73"/>
                <a:gd name="T2" fmla="*/ 18 w 37"/>
                <a:gd name="T3" fmla="*/ 0 h 73"/>
                <a:gd name="T4" fmla="*/ 0 w 37"/>
                <a:gd name="T5" fmla="*/ 0 h 73"/>
                <a:gd name="T6" fmla="*/ 37 w 37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3">
                  <a:moveTo>
                    <a:pt x="18" y="73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7" name="Freeform 17"/>
            <p:cNvSpPr>
              <a:spLocks noEditPoints="1"/>
            </p:cNvSpPr>
            <p:nvPr/>
          </p:nvSpPr>
          <p:spPr bwMode="auto">
            <a:xfrm>
              <a:off x="4096" y="2396"/>
              <a:ext cx="37" cy="72"/>
            </a:xfrm>
            <a:custGeom>
              <a:avLst/>
              <a:gdLst>
                <a:gd name="T0" fmla="*/ 19 w 37"/>
                <a:gd name="T1" fmla="*/ 72 h 72"/>
                <a:gd name="T2" fmla="*/ 19 w 37"/>
                <a:gd name="T3" fmla="*/ 0 h 72"/>
                <a:gd name="T4" fmla="*/ 0 w 37"/>
                <a:gd name="T5" fmla="*/ 0 h 72"/>
                <a:gd name="T6" fmla="*/ 37 w 37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2">
                  <a:moveTo>
                    <a:pt x="19" y="72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8" name="Freeform 18"/>
            <p:cNvSpPr>
              <a:spLocks noEditPoints="1"/>
            </p:cNvSpPr>
            <p:nvPr/>
          </p:nvSpPr>
          <p:spPr bwMode="auto">
            <a:xfrm>
              <a:off x="4235" y="2067"/>
              <a:ext cx="36" cy="73"/>
            </a:xfrm>
            <a:custGeom>
              <a:avLst/>
              <a:gdLst>
                <a:gd name="T0" fmla="*/ 18 w 36"/>
                <a:gd name="T1" fmla="*/ 73 h 73"/>
                <a:gd name="T2" fmla="*/ 18 w 36"/>
                <a:gd name="T3" fmla="*/ 0 h 73"/>
                <a:gd name="T4" fmla="*/ 0 w 36"/>
                <a:gd name="T5" fmla="*/ 0 h 73"/>
                <a:gd name="T6" fmla="*/ 36 w 36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3">
                  <a:moveTo>
                    <a:pt x="18" y="73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9" name="Freeform 19"/>
            <p:cNvSpPr>
              <a:spLocks noEditPoints="1"/>
            </p:cNvSpPr>
            <p:nvPr/>
          </p:nvSpPr>
          <p:spPr bwMode="auto">
            <a:xfrm>
              <a:off x="4373" y="2659"/>
              <a:ext cx="36" cy="72"/>
            </a:xfrm>
            <a:custGeom>
              <a:avLst/>
              <a:gdLst>
                <a:gd name="T0" fmla="*/ 18 w 36"/>
                <a:gd name="T1" fmla="*/ 72 h 72"/>
                <a:gd name="T2" fmla="*/ 18 w 36"/>
                <a:gd name="T3" fmla="*/ 0 h 72"/>
                <a:gd name="T4" fmla="*/ 0 w 36"/>
                <a:gd name="T5" fmla="*/ 0 h 72"/>
                <a:gd name="T6" fmla="*/ 36 w 36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2">
                  <a:moveTo>
                    <a:pt x="18" y="72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0" name="Freeform 20"/>
            <p:cNvSpPr>
              <a:spLocks noEditPoints="1"/>
            </p:cNvSpPr>
            <p:nvPr/>
          </p:nvSpPr>
          <p:spPr bwMode="auto">
            <a:xfrm>
              <a:off x="4511" y="2717"/>
              <a:ext cx="37" cy="73"/>
            </a:xfrm>
            <a:custGeom>
              <a:avLst/>
              <a:gdLst>
                <a:gd name="T0" fmla="*/ 18 w 37"/>
                <a:gd name="T1" fmla="*/ 73 h 73"/>
                <a:gd name="T2" fmla="*/ 18 w 37"/>
                <a:gd name="T3" fmla="*/ 0 h 73"/>
                <a:gd name="T4" fmla="*/ 0 w 37"/>
                <a:gd name="T5" fmla="*/ 0 h 73"/>
                <a:gd name="T6" fmla="*/ 37 w 37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3">
                  <a:moveTo>
                    <a:pt x="18" y="73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1" name="Freeform 21"/>
            <p:cNvSpPr>
              <a:spLocks noEditPoints="1"/>
            </p:cNvSpPr>
            <p:nvPr/>
          </p:nvSpPr>
          <p:spPr bwMode="auto">
            <a:xfrm>
              <a:off x="4650" y="2922"/>
              <a:ext cx="36" cy="72"/>
            </a:xfrm>
            <a:custGeom>
              <a:avLst/>
              <a:gdLst>
                <a:gd name="T0" fmla="*/ 18 w 36"/>
                <a:gd name="T1" fmla="*/ 72 h 72"/>
                <a:gd name="T2" fmla="*/ 18 w 36"/>
                <a:gd name="T3" fmla="*/ 0 h 72"/>
                <a:gd name="T4" fmla="*/ 0 w 36"/>
                <a:gd name="T5" fmla="*/ 0 h 72"/>
                <a:gd name="T6" fmla="*/ 36 w 36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2">
                  <a:moveTo>
                    <a:pt x="18" y="72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2" name="Freeform 22"/>
            <p:cNvSpPr>
              <a:spLocks noEditPoints="1"/>
            </p:cNvSpPr>
            <p:nvPr/>
          </p:nvSpPr>
          <p:spPr bwMode="auto">
            <a:xfrm>
              <a:off x="4789" y="2601"/>
              <a:ext cx="35" cy="73"/>
            </a:xfrm>
            <a:custGeom>
              <a:avLst/>
              <a:gdLst>
                <a:gd name="T0" fmla="*/ 17 w 35"/>
                <a:gd name="T1" fmla="*/ 73 h 73"/>
                <a:gd name="T2" fmla="*/ 17 w 35"/>
                <a:gd name="T3" fmla="*/ 0 h 73"/>
                <a:gd name="T4" fmla="*/ 0 w 35"/>
                <a:gd name="T5" fmla="*/ 0 h 73"/>
                <a:gd name="T6" fmla="*/ 35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17" y="73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3" name="Freeform 23"/>
            <p:cNvSpPr>
              <a:spLocks noEditPoints="1"/>
            </p:cNvSpPr>
            <p:nvPr/>
          </p:nvSpPr>
          <p:spPr bwMode="auto">
            <a:xfrm>
              <a:off x="4922" y="2603"/>
              <a:ext cx="36" cy="78"/>
            </a:xfrm>
            <a:custGeom>
              <a:avLst/>
              <a:gdLst>
                <a:gd name="T0" fmla="*/ 18 w 36"/>
                <a:gd name="T1" fmla="*/ 78 h 78"/>
                <a:gd name="T2" fmla="*/ 18 w 36"/>
                <a:gd name="T3" fmla="*/ 0 h 78"/>
                <a:gd name="T4" fmla="*/ 0 w 36"/>
                <a:gd name="T5" fmla="*/ 0 h 78"/>
                <a:gd name="T6" fmla="*/ 36 w 36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8">
                  <a:moveTo>
                    <a:pt x="18" y="78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4" name="Freeform 24"/>
            <p:cNvSpPr>
              <a:spLocks noEditPoints="1"/>
            </p:cNvSpPr>
            <p:nvPr/>
          </p:nvSpPr>
          <p:spPr bwMode="auto">
            <a:xfrm>
              <a:off x="5060" y="1994"/>
              <a:ext cx="36" cy="77"/>
            </a:xfrm>
            <a:custGeom>
              <a:avLst/>
              <a:gdLst>
                <a:gd name="T0" fmla="*/ 18 w 36"/>
                <a:gd name="T1" fmla="*/ 77 h 77"/>
                <a:gd name="T2" fmla="*/ 18 w 36"/>
                <a:gd name="T3" fmla="*/ 0 h 77"/>
                <a:gd name="T4" fmla="*/ 0 w 36"/>
                <a:gd name="T5" fmla="*/ 0 h 77"/>
                <a:gd name="T6" fmla="*/ 36 w 36"/>
                <a:gd name="T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7">
                  <a:moveTo>
                    <a:pt x="18" y="77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5" name="Freeform 25"/>
            <p:cNvSpPr>
              <a:spLocks noEditPoints="1"/>
            </p:cNvSpPr>
            <p:nvPr/>
          </p:nvSpPr>
          <p:spPr bwMode="auto">
            <a:xfrm>
              <a:off x="5198" y="2111"/>
              <a:ext cx="37" cy="78"/>
            </a:xfrm>
            <a:custGeom>
              <a:avLst/>
              <a:gdLst>
                <a:gd name="T0" fmla="*/ 18 w 37"/>
                <a:gd name="T1" fmla="*/ 78 h 78"/>
                <a:gd name="T2" fmla="*/ 18 w 37"/>
                <a:gd name="T3" fmla="*/ 0 h 78"/>
                <a:gd name="T4" fmla="*/ 0 w 37"/>
                <a:gd name="T5" fmla="*/ 0 h 78"/>
                <a:gd name="T6" fmla="*/ 37 w 37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8">
                  <a:moveTo>
                    <a:pt x="18" y="78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6" name="Freeform 26"/>
            <p:cNvSpPr>
              <a:spLocks noEditPoints="1"/>
            </p:cNvSpPr>
            <p:nvPr/>
          </p:nvSpPr>
          <p:spPr bwMode="auto">
            <a:xfrm>
              <a:off x="5336" y="2759"/>
              <a:ext cx="37" cy="78"/>
            </a:xfrm>
            <a:custGeom>
              <a:avLst/>
              <a:gdLst>
                <a:gd name="T0" fmla="*/ 19 w 37"/>
                <a:gd name="T1" fmla="*/ 78 h 78"/>
                <a:gd name="T2" fmla="*/ 19 w 37"/>
                <a:gd name="T3" fmla="*/ 0 h 78"/>
                <a:gd name="T4" fmla="*/ 0 w 37"/>
                <a:gd name="T5" fmla="*/ 0 h 78"/>
                <a:gd name="T6" fmla="*/ 37 w 37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8">
                  <a:moveTo>
                    <a:pt x="19" y="78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7" name="Freeform 27"/>
            <p:cNvSpPr>
              <a:spLocks noEditPoints="1"/>
            </p:cNvSpPr>
            <p:nvPr/>
          </p:nvSpPr>
          <p:spPr bwMode="auto">
            <a:xfrm>
              <a:off x="5476" y="2720"/>
              <a:ext cx="35" cy="79"/>
            </a:xfrm>
            <a:custGeom>
              <a:avLst/>
              <a:gdLst>
                <a:gd name="T0" fmla="*/ 17 w 35"/>
                <a:gd name="T1" fmla="*/ 79 h 79"/>
                <a:gd name="T2" fmla="*/ 17 w 35"/>
                <a:gd name="T3" fmla="*/ 0 h 79"/>
                <a:gd name="T4" fmla="*/ 0 w 35"/>
                <a:gd name="T5" fmla="*/ 0 h 79"/>
                <a:gd name="T6" fmla="*/ 35 w 35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9">
                  <a:moveTo>
                    <a:pt x="17" y="79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8" name="Freeform 28"/>
            <p:cNvSpPr>
              <a:spLocks noEditPoints="1"/>
            </p:cNvSpPr>
            <p:nvPr/>
          </p:nvSpPr>
          <p:spPr bwMode="auto">
            <a:xfrm>
              <a:off x="5614" y="2527"/>
              <a:ext cx="35" cy="79"/>
            </a:xfrm>
            <a:custGeom>
              <a:avLst/>
              <a:gdLst>
                <a:gd name="T0" fmla="*/ 17 w 35"/>
                <a:gd name="T1" fmla="*/ 79 h 79"/>
                <a:gd name="T2" fmla="*/ 17 w 35"/>
                <a:gd name="T3" fmla="*/ 0 h 79"/>
                <a:gd name="T4" fmla="*/ 0 w 35"/>
                <a:gd name="T5" fmla="*/ 0 h 79"/>
                <a:gd name="T6" fmla="*/ 35 w 35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9">
                  <a:moveTo>
                    <a:pt x="17" y="79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9" name="Freeform 29"/>
            <p:cNvSpPr>
              <a:spLocks noEditPoints="1"/>
            </p:cNvSpPr>
            <p:nvPr/>
          </p:nvSpPr>
          <p:spPr bwMode="auto">
            <a:xfrm>
              <a:off x="5752" y="2572"/>
              <a:ext cx="36" cy="78"/>
            </a:xfrm>
            <a:custGeom>
              <a:avLst/>
              <a:gdLst>
                <a:gd name="T0" fmla="*/ 17 w 36"/>
                <a:gd name="T1" fmla="*/ 78 h 78"/>
                <a:gd name="T2" fmla="*/ 17 w 36"/>
                <a:gd name="T3" fmla="*/ 0 h 78"/>
                <a:gd name="T4" fmla="*/ 0 w 36"/>
                <a:gd name="T5" fmla="*/ 0 h 78"/>
                <a:gd name="T6" fmla="*/ 36 w 36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8">
                  <a:moveTo>
                    <a:pt x="17" y="78"/>
                  </a:moveTo>
                  <a:lnTo>
                    <a:pt x="17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0" name="Freeform 30"/>
            <p:cNvSpPr>
              <a:spLocks noEditPoints="1"/>
            </p:cNvSpPr>
            <p:nvPr/>
          </p:nvSpPr>
          <p:spPr bwMode="auto">
            <a:xfrm>
              <a:off x="5890" y="2336"/>
              <a:ext cx="36" cy="79"/>
            </a:xfrm>
            <a:custGeom>
              <a:avLst/>
              <a:gdLst>
                <a:gd name="T0" fmla="*/ 19 w 36"/>
                <a:gd name="T1" fmla="*/ 79 h 79"/>
                <a:gd name="T2" fmla="*/ 19 w 36"/>
                <a:gd name="T3" fmla="*/ 0 h 79"/>
                <a:gd name="T4" fmla="*/ 0 w 36"/>
                <a:gd name="T5" fmla="*/ 0 h 79"/>
                <a:gd name="T6" fmla="*/ 36 w 36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9">
                  <a:moveTo>
                    <a:pt x="19" y="79"/>
                  </a:moveTo>
                  <a:lnTo>
                    <a:pt x="19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1" name="Freeform 31"/>
            <p:cNvSpPr>
              <a:spLocks noEditPoints="1"/>
            </p:cNvSpPr>
            <p:nvPr/>
          </p:nvSpPr>
          <p:spPr bwMode="auto">
            <a:xfrm>
              <a:off x="6029" y="2676"/>
              <a:ext cx="35" cy="78"/>
            </a:xfrm>
            <a:custGeom>
              <a:avLst/>
              <a:gdLst>
                <a:gd name="T0" fmla="*/ 18 w 35"/>
                <a:gd name="T1" fmla="*/ 78 h 78"/>
                <a:gd name="T2" fmla="*/ 18 w 35"/>
                <a:gd name="T3" fmla="*/ 0 h 78"/>
                <a:gd name="T4" fmla="*/ 0 w 35"/>
                <a:gd name="T5" fmla="*/ 0 h 78"/>
                <a:gd name="T6" fmla="*/ 35 w 3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8">
                  <a:moveTo>
                    <a:pt x="18" y="78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2" name="Freeform 32"/>
            <p:cNvSpPr>
              <a:spLocks noEditPoints="1"/>
            </p:cNvSpPr>
            <p:nvPr/>
          </p:nvSpPr>
          <p:spPr bwMode="auto">
            <a:xfrm>
              <a:off x="6167" y="2588"/>
              <a:ext cx="35" cy="78"/>
            </a:xfrm>
            <a:custGeom>
              <a:avLst/>
              <a:gdLst>
                <a:gd name="T0" fmla="*/ 18 w 35"/>
                <a:gd name="T1" fmla="*/ 78 h 78"/>
                <a:gd name="T2" fmla="*/ 18 w 35"/>
                <a:gd name="T3" fmla="*/ 0 h 78"/>
                <a:gd name="T4" fmla="*/ 0 w 35"/>
                <a:gd name="T5" fmla="*/ 0 h 78"/>
                <a:gd name="T6" fmla="*/ 35 w 3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8">
                  <a:moveTo>
                    <a:pt x="18" y="78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5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3" name="Freeform 33"/>
            <p:cNvSpPr>
              <a:spLocks noEditPoints="1"/>
            </p:cNvSpPr>
            <p:nvPr/>
          </p:nvSpPr>
          <p:spPr bwMode="auto">
            <a:xfrm>
              <a:off x="6305" y="2802"/>
              <a:ext cx="36" cy="79"/>
            </a:xfrm>
            <a:custGeom>
              <a:avLst/>
              <a:gdLst>
                <a:gd name="T0" fmla="*/ 18 w 36"/>
                <a:gd name="T1" fmla="*/ 79 h 79"/>
                <a:gd name="T2" fmla="*/ 18 w 36"/>
                <a:gd name="T3" fmla="*/ 0 h 79"/>
                <a:gd name="T4" fmla="*/ 0 w 36"/>
                <a:gd name="T5" fmla="*/ 0 h 79"/>
                <a:gd name="T6" fmla="*/ 36 w 36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79">
                  <a:moveTo>
                    <a:pt x="18" y="7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4" name="Freeform 34"/>
            <p:cNvSpPr>
              <a:spLocks noEditPoints="1"/>
            </p:cNvSpPr>
            <p:nvPr/>
          </p:nvSpPr>
          <p:spPr bwMode="auto">
            <a:xfrm>
              <a:off x="6443" y="2867"/>
              <a:ext cx="37" cy="79"/>
            </a:xfrm>
            <a:custGeom>
              <a:avLst/>
              <a:gdLst>
                <a:gd name="T0" fmla="*/ 18 w 37"/>
                <a:gd name="T1" fmla="*/ 79 h 79"/>
                <a:gd name="T2" fmla="*/ 18 w 37"/>
                <a:gd name="T3" fmla="*/ 0 h 79"/>
                <a:gd name="T4" fmla="*/ 0 w 37"/>
                <a:gd name="T5" fmla="*/ 0 h 79"/>
                <a:gd name="T6" fmla="*/ 37 w 3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18" y="79"/>
                  </a:moveTo>
                  <a:lnTo>
                    <a:pt x="18" y="0"/>
                  </a:lnTo>
                  <a:moveTo>
                    <a:pt x="0" y="0"/>
                  </a:moveTo>
                  <a:lnTo>
                    <a:pt x="37" y="0"/>
                  </a:ln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5" name="Line 35"/>
            <p:cNvSpPr>
              <a:spLocks noChangeShapeType="1"/>
            </p:cNvSpPr>
            <p:nvPr/>
          </p:nvSpPr>
          <p:spPr bwMode="auto">
            <a:xfrm>
              <a:off x="-107" y="3172"/>
              <a:ext cx="6639" cy="0"/>
            </a:xfrm>
            <a:prstGeom prst="line">
              <a:avLst/>
            </a:pr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6" name="Freeform 36"/>
            <p:cNvSpPr>
              <a:spLocks noEditPoints="1"/>
            </p:cNvSpPr>
            <p:nvPr/>
          </p:nvSpPr>
          <p:spPr bwMode="auto">
            <a:xfrm>
              <a:off x="-107" y="3172"/>
              <a:ext cx="6639" cy="223"/>
            </a:xfrm>
            <a:custGeom>
              <a:avLst/>
              <a:gdLst>
                <a:gd name="T0" fmla="*/ 0 w 6639"/>
                <a:gd name="T1" fmla="*/ 223 h 223"/>
                <a:gd name="T2" fmla="*/ 138 w 6639"/>
                <a:gd name="T3" fmla="*/ 223 h 223"/>
                <a:gd name="T4" fmla="*/ 276 w 6639"/>
                <a:gd name="T5" fmla="*/ 223 h 223"/>
                <a:gd name="T6" fmla="*/ 414 w 6639"/>
                <a:gd name="T7" fmla="*/ 223 h 223"/>
                <a:gd name="T8" fmla="*/ 553 w 6639"/>
                <a:gd name="T9" fmla="*/ 223 h 223"/>
                <a:gd name="T10" fmla="*/ 691 w 6639"/>
                <a:gd name="T11" fmla="*/ 223 h 223"/>
                <a:gd name="T12" fmla="*/ 829 w 6639"/>
                <a:gd name="T13" fmla="*/ 223 h 223"/>
                <a:gd name="T14" fmla="*/ 967 w 6639"/>
                <a:gd name="T15" fmla="*/ 223 h 223"/>
                <a:gd name="T16" fmla="*/ 1106 w 6639"/>
                <a:gd name="T17" fmla="*/ 223 h 223"/>
                <a:gd name="T18" fmla="*/ 1244 w 6639"/>
                <a:gd name="T19" fmla="*/ 223 h 223"/>
                <a:gd name="T20" fmla="*/ 1383 w 6639"/>
                <a:gd name="T21" fmla="*/ 223 h 223"/>
                <a:gd name="T22" fmla="*/ 1521 w 6639"/>
                <a:gd name="T23" fmla="*/ 223 h 223"/>
                <a:gd name="T24" fmla="*/ 1659 w 6639"/>
                <a:gd name="T25" fmla="*/ 223 h 223"/>
                <a:gd name="T26" fmla="*/ 1798 w 6639"/>
                <a:gd name="T27" fmla="*/ 223 h 223"/>
                <a:gd name="T28" fmla="*/ 1936 w 6639"/>
                <a:gd name="T29" fmla="*/ 223 h 223"/>
                <a:gd name="T30" fmla="*/ 2074 w 6639"/>
                <a:gd name="T31" fmla="*/ 223 h 223"/>
                <a:gd name="T32" fmla="*/ 2212 w 6639"/>
                <a:gd name="T33" fmla="*/ 223 h 223"/>
                <a:gd name="T34" fmla="*/ 2351 w 6639"/>
                <a:gd name="T35" fmla="*/ 223 h 223"/>
                <a:gd name="T36" fmla="*/ 2489 w 6639"/>
                <a:gd name="T37" fmla="*/ 223 h 223"/>
                <a:gd name="T38" fmla="*/ 2627 w 6639"/>
                <a:gd name="T39" fmla="*/ 223 h 223"/>
                <a:gd name="T40" fmla="*/ 2765 w 6639"/>
                <a:gd name="T41" fmla="*/ 223 h 223"/>
                <a:gd name="T42" fmla="*/ 2904 w 6639"/>
                <a:gd name="T43" fmla="*/ 223 h 223"/>
                <a:gd name="T44" fmla="*/ 3042 w 6639"/>
                <a:gd name="T45" fmla="*/ 223 h 223"/>
                <a:gd name="T46" fmla="*/ 3181 w 6639"/>
                <a:gd name="T47" fmla="*/ 223 h 223"/>
                <a:gd name="T48" fmla="*/ 3319 w 6639"/>
                <a:gd name="T49" fmla="*/ 223 h 223"/>
                <a:gd name="T50" fmla="*/ 3458 w 6639"/>
                <a:gd name="T51" fmla="*/ 223 h 223"/>
                <a:gd name="T52" fmla="*/ 3596 w 6639"/>
                <a:gd name="T53" fmla="*/ 223 h 223"/>
                <a:gd name="T54" fmla="*/ 3734 w 6639"/>
                <a:gd name="T55" fmla="*/ 223 h 223"/>
                <a:gd name="T56" fmla="*/ 3872 w 6639"/>
                <a:gd name="T57" fmla="*/ 223 h 223"/>
                <a:gd name="T58" fmla="*/ 4011 w 6639"/>
                <a:gd name="T59" fmla="*/ 223 h 223"/>
                <a:gd name="T60" fmla="*/ 4149 w 6639"/>
                <a:gd name="T61" fmla="*/ 223 h 223"/>
                <a:gd name="T62" fmla="*/ 4287 w 6639"/>
                <a:gd name="T63" fmla="*/ 223 h 223"/>
                <a:gd name="T64" fmla="*/ 4425 w 6639"/>
                <a:gd name="T65" fmla="*/ 223 h 223"/>
                <a:gd name="T66" fmla="*/ 4563 w 6639"/>
                <a:gd name="T67" fmla="*/ 223 h 223"/>
                <a:gd name="T68" fmla="*/ 4702 w 6639"/>
                <a:gd name="T69" fmla="*/ 223 h 223"/>
                <a:gd name="T70" fmla="*/ 4840 w 6639"/>
                <a:gd name="T71" fmla="*/ 223 h 223"/>
                <a:gd name="T72" fmla="*/ 4979 w 6639"/>
                <a:gd name="T73" fmla="*/ 223 h 223"/>
                <a:gd name="T74" fmla="*/ 5117 w 6639"/>
                <a:gd name="T75" fmla="*/ 223 h 223"/>
                <a:gd name="T76" fmla="*/ 5256 w 6639"/>
                <a:gd name="T77" fmla="*/ 223 h 223"/>
                <a:gd name="T78" fmla="*/ 5394 w 6639"/>
                <a:gd name="T79" fmla="*/ 223 h 223"/>
                <a:gd name="T80" fmla="*/ 5532 w 6639"/>
                <a:gd name="T81" fmla="*/ 223 h 223"/>
                <a:gd name="T82" fmla="*/ 5670 w 6639"/>
                <a:gd name="T83" fmla="*/ 223 h 223"/>
                <a:gd name="T84" fmla="*/ 5809 w 6639"/>
                <a:gd name="T85" fmla="*/ 223 h 223"/>
                <a:gd name="T86" fmla="*/ 5947 w 6639"/>
                <a:gd name="T87" fmla="*/ 223 h 223"/>
                <a:gd name="T88" fmla="*/ 6085 w 6639"/>
                <a:gd name="T89" fmla="*/ 223 h 223"/>
                <a:gd name="T90" fmla="*/ 6223 w 6639"/>
                <a:gd name="T91" fmla="*/ 223 h 223"/>
                <a:gd name="T92" fmla="*/ 6362 w 6639"/>
                <a:gd name="T93" fmla="*/ 223 h 223"/>
                <a:gd name="T94" fmla="*/ 6500 w 6639"/>
                <a:gd name="T95" fmla="*/ 223 h 223"/>
                <a:gd name="T96" fmla="*/ 6639 w 6639"/>
                <a:gd name="T97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39" h="223">
                  <a:moveTo>
                    <a:pt x="0" y="0"/>
                  </a:moveTo>
                  <a:lnTo>
                    <a:pt x="0" y="38"/>
                  </a:lnTo>
                  <a:moveTo>
                    <a:pt x="0" y="0"/>
                  </a:moveTo>
                  <a:lnTo>
                    <a:pt x="0" y="223"/>
                  </a:lnTo>
                  <a:moveTo>
                    <a:pt x="138" y="0"/>
                  </a:moveTo>
                  <a:lnTo>
                    <a:pt x="138" y="38"/>
                  </a:lnTo>
                  <a:moveTo>
                    <a:pt x="138" y="0"/>
                  </a:moveTo>
                  <a:lnTo>
                    <a:pt x="138" y="223"/>
                  </a:lnTo>
                  <a:moveTo>
                    <a:pt x="276" y="0"/>
                  </a:moveTo>
                  <a:lnTo>
                    <a:pt x="276" y="38"/>
                  </a:lnTo>
                  <a:moveTo>
                    <a:pt x="276" y="0"/>
                  </a:moveTo>
                  <a:lnTo>
                    <a:pt x="276" y="223"/>
                  </a:lnTo>
                  <a:moveTo>
                    <a:pt x="414" y="0"/>
                  </a:moveTo>
                  <a:lnTo>
                    <a:pt x="414" y="38"/>
                  </a:lnTo>
                  <a:moveTo>
                    <a:pt x="414" y="0"/>
                  </a:moveTo>
                  <a:lnTo>
                    <a:pt x="414" y="223"/>
                  </a:lnTo>
                  <a:moveTo>
                    <a:pt x="553" y="0"/>
                  </a:moveTo>
                  <a:lnTo>
                    <a:pt x="553" y="38"/>
                  </a:lnTo>
                  <a:moveTo>
                    <a:pt x="553" y="0"/>
                  </a:moveTo>
                  <a:lnTo>
                    <a:pt x="553" y="223"/>
                  </a:lnTo>
                  <a:moveTo>
                    <a:pt x="691" y="0"/>
                  </a:moveTo>
                  <a:lnTo>
                    <a:pt x="691" y="38"/>
                  </a:lnTo>
                  <a:moveTo>
                    <a:pt x="691" y="0"/>
                  </a:moveTo>
                  <a:lnTo>
                    <a:pt x="691" y="223"/>
                  </a:lnTo>
                  <a:moveTo>
                    <a:pt x="829" y="0"/>
                  </a:moveTo>
                  <a:lnTo>
                    <a:pt x="829" y="38"/>
                  </a:lnTo>
                  <a:moveTo>
                    <a:pt x="829" y="0"/>
                  </a:moveTo>
                  <a:lnTo>
                    <a:pt x="829" y="223"/>
                  </a:lnTo>
                  <a:moveTo>
                    <a:pt x="967" y="0"/>
                  </a:moveTo>
                  <a:lnTo>
                    <a:pt x="967" y="38"/>
                  </a:lnTo>
                  <a:moveTo>
                    <a:pt x="967" y="0"/>
                  </a:moveTo>
                  <a:lnTo>
                    <a:pt x="967" y="223"/>
                  </a:lnTo>
                  <a:moveTo>
                    <a:pt x="1106" y="0"/>
                  </a:moveTo>
                  <a:lnTo>
                    <a:pt x="1106" y="38"/>
                  </a:lnTo>
                  <a:moveTo>
                    <a:pt x="1106" y="0"/>
                  </a:moveTo>
                  <a:lnTo>
                    <a:pt x="1106" y="223"/>
                  </a:lnTo>
                  <a:moveTo>
                    <a:pt x="1244" y="0"/>
                  </a:moveTo>
                  <a:lnTo>
                    <a:pt x="1244" y="38"/>
                  </a:lnTo>
                  <a:moveTo>
                    <a:pt x="1244" y="0"/>
                  </a:moveTo>
                  <a:lnTo>
                    <a:pt x="1244" y="223"/>
                  </a:lnTo>
                  <a:moveTo>
                    <a:pt x="1383" y="0"/>
                  </a:moveTo>
                  <a:lnTo>
                    <a:pt x="1383" y="38"/>
                  </a:lnTo>
                  <a:moveTo>
                    <a:pt x="1383" y="0"/>
                  </a:moveTo>
                  <a:lnTo>
                    <a:pt x="1383" y="223"/>
                  </a:lnTo>
                  <a:moveTo>
                    <a:pt x="1521" y="0"/>
                  </a:moveTo>
                  <a:lnTo>
                    <a:pt x="1521" y="38"/>
                  </a:lnTo>
                  <a:moveTo>
                    <a:pt x="1521" y="0"/>
                  </a:moveTo>
                  <a:lnTo>
                    <a:pt x="1521" y="223"/>
                  </a:lnTo>
                  <a:moveTo>
                    <a:pt x="1659" y="0"/>
                  </a:moveTo>
                  <a:lnTo>
                    <a:pt x="1659" y="38"/>
                  </a:lnTo>
                  <a:moveTo>
                    <a:pt x="1659" y="0"/>
                  </a:moveTo>
                  <a:lnTo>
                    <a:pt x="1659" y="223"/>
                  </a:lnTo>
                  <a:moveTo>
                    <a:pt x="1798" y="0"/>
                  </a:moveTo>
                  <a:lnTo>
                    <a:pt x="1798" y="38"/>
                  </a:lnTo>
                  <a:moveTo>
                    <a:pt x="1798" y="0"/>
                  </a:moveTo>
                  <a:lnTo>
                    <a:pt x="1798" y="223"/>
                  </a:lnTo>
                  <a:moveTo>
                    <a:pt x="1936" y="0"/>
                  </a:moveTo>
                  <a:lnTo>
                    <a:pt x="1936" y="38"/>
                  </a:lnTo>
                  <a:moveTo>
                    <a:pt x="1936" y="0"/>
                  </a:moveTo>
                  <a:lnTo>
                    <a:pt x="1936" y="223"/>
                  </a:lnTo>
                  <a:moveTo>
                    <a:pt x="2074" y="0"/>
                  </a:moveTo>
                  <a:lnTo>
                    <a:pt x="2074" y="38"/>
                  </a:lnTo>
                  <a:moveTo>
                    <a:pt x="2074" y="0"/>
                  </a:moveTo>
                  <a:lnTo>
                    <a:pt x="2074" y="223"/>
                  </a:lnTo>
                  <a:moveTo>
                    <a:pt x="2212" y="0"/>
                  </a:moveTo>
                  <a:lnTo>
                    <a:pt x="2212" y="38"/>
                  </a:lnTo>
                  <a:moveTo>
                    <a:pt x="2212" y="0"/>
                  </a:moveTo>
                  <a:lnTo>
                    <a:pt x="2212" y="223"/>
                  </a:lnTo>
                  <a:moveTo>
                    <a:pt x="2351" y="0"/>
                  </a:moveTo>
                  <a:lnTo>
                    <a:pt x="2351" y="38"/>
                  </a:lnTo>
                  <a:moveTo>
                    <a:pt x="2351" y="0"/>
                  </a:moveTo>
                  <a:lnTo>
                    <a:pt x="2351" y="223"/>
                  </a:lnTo>
                  <a:moveTo>
                    <a:pt x="2489" y="0"/>
                  </a:moveTo>
                  <a:lnTo>
                    <a:pt x="2489" y="38"/>
                  </a:lnTo>
                  <a:moveTo>
                    <a:pt x="2489" y="0"/>
                  </a:moveTo>
                  <a:lnTo>
                    <a:pt x="2489" y="223"/>
                  </a:lnTo>
                  <a:moveTo>
                    <a:pt x="2627" y="0"/>
                  </a:moveTo>
                  <a:lnTo>
                    <a:pt x="2627" y="38"/>
                  </a:lnTo>
                  <a:moveTo>
                    <a:pt x="2627" y="0"/>
                  </a:moveTo>
                  <a:lnTo>
                    <a:pt x="2627" y="223"/>
                  </a:lnTo>
                  <a:moveTo>
                    <a:pt x="2765" y="0"/>
                  </a:moveTo>
                  <a:lnTo>
                    <a:pt x="2765" y="38"/>
                  </a:lnTo>
                  <a:moveTo>
                    <a:pt x="2765" y="0"/>
                  </a:moveTo>
                  <a:lnTo>
                    <a:pt x="2765" y="223"/>
                  </a:lnTo>
                  <a:moveTo>
                    <a:pt x="2904" y="0"/>
                  </a:moveTo>
                  <a:lnTo>
                    <a:pt x="2904" y="38"/>
                  </a:lnTo>
                  <a:moveTo>
                    <a:pt x="2904" y="0"/>
                  </a:moveTo>
                  <a:lnTo>
                    <a:pt x="2904" y="223"/>
                  </a:lnTo>
                  <a:moveTo>
                    <a:pt x="3042" y="0"/>
                  </a:moveTo>
                  <a:lnTo>
                    <a:pt x="3042" y="38"/>
                  </a:lnTo>
                  <a:moveTo>
                    <a:pt x="3042" y="0"/>
                  </a:moveTo>
                  <a:lnTo>
                    <a:pt x="3042" y="223"/>
                  </a:lnTo>
                  <a:moveTo>
                    <a:pt x="3181" y="0"/>
                  </a:moveTo>
                  <a:lnTo>
                    <a:pt x="3181" y="38"/>
                  </a:lnTo>
                  <a:moveTo>
                    <a:pt x="3181" y="0"/>
                  </a:moveTo>
                  <a:lnTo>
                    <a:pt x="3181" y="223"/>
                  </a:lnTo>
                  <a:moveTo>
                    <a:pt x="3319" y="0"/>
                  </a:moveTo>
                  <a:lnTo>
                    <a:pt x="3319" y="38"/>
                  </a:lnTo>
                  <a:moveTo>
                    <a:pt x="3319" y="0"/>
                  </a:moveTo>
                  <a:lnTo>
                    <a:pt x="3319" y="223"/>
                  </a:lnTo>
                  <a:moveTo>
                    <a:pt x="3458" y="0"/>
                  </a:moveTo>
                  <a:lnTo>
                    <a:pt x="3458" y="38"/>
                  </a:lnTo>
                  <a:moveTo>
                    <a:pt x="3458" y="0"/>
                  </a:moveTo>
                  <a:lnTo>
                    <a:pt x="3458" y="223"/>
                  </a:lnTo>
                  <a:moveTo>
                    <a:pt x="3596" y="0"/>
                  </a:moveTo>
                  <a:lnTo>
                    <a:pt x="3596" y="38"/>
                  </a:lnTo>
                  <a:moveTo>
                    <a:pt x="3596" y="0"/>
                  </a:moveTo>
                  <a:lnTo>
                    <a:pt x="3596" y="223"/>
                  </a:lnTo>
                  <a:moveTo>
                    <a:pt x="3734" y="0"/>
                  </a:moveTo>
                  <a:lnTo>
                    <a:pt x="3734" y="38"/>
                  </a:lnTo>
                  <a:moveTo>
                    <a:pt x="3734" y="0"/>
                  </a:moveTo>
                  <a:lnTo>
                    <a:pt x="3734" y="223"/>
                  </a:lnTo>
                  <a:moveTo>
                    <a:pt x="3872" y="0"/>
                  </a:moveTo>
                  <a:lnTo>
                    <a:pt x="3872" y="38"/>
                  </a:lnTo>
                  <a:moveTo>
                    <a:pt x="3872" y="0"/>
                  </a:moveTo>
                  <a:lnTo>
                    <a:pt x="3872" y="223"/>
                  </a:lnTo>
                  <a:moveTo>
                    <a:pt x="4011" y="0"/>
                  </a:moveTo>
                  <a:lnTo>
                    <a:pt x="4011" y="38"/>
                  </a:lnTo>
                  <a:moveTo>
                    <a:pt x="4011" y="0"/>
                  </a:moveTo>
                  <a:lnTo>
                    <a:pt x="4011" y="223"/>
                  </a:lnTo>
                  <a:moveTo>
                    <a:pt x="4149" y="0"/>
                  </a:moveTo>
                  <a:lnTo>
                    <a:pt x="4149" y="38"/>
                  </a:lnTo>
                  <a:moveTo>
                    <a:pt x="4149" y="0"/>
                  </a:moveTo>
                  <a:lnTo>
                    <a:pt x="4149" y="223"/>
                  </a:lnTo>
                  <a:moveTo>
                    <a:pt x="4287" y="0"/>
                  </a:moveTo>
                  <a:lnTo>
                    <a:pt x="4287" y="38"/>
                  </a:lnTo>
                  <a:moveTo>
                    <a:pt x="4287" y="0"/>
                  </a:moveTo>
                  <a:lnTo>
                    <a:pt x="4287" y="223"/>
                  </a:lnTo>
                  <a:moveTo>
                    <a:pt x="4425" y="0"/>
                  </a:moveTo>
                  <a:lnTo>
                    <a:pt x="4425" y="38"/>
                  </a:lnTo>
                  <a:moveTo>
                    <a:pt x="4425" y="0"/>
                  </a:moveTo>
                  <a:lnTo>
                    <a:pt x="4425" y="223"/>
                  </a:lnTo>
                  <a:moveTo>
                    <a:pt x="4563" y="0"/>
                  </a:moveTo>
                  <a:lnTo>
                    <a:pt x="4563" y="38"/>
                  </a:lnTo>
                  <a:moveTo>
                    <a:pt x="4563" y="0"/>
                  </a:moveTo>
                  <a:lnTo>
                    <a:pt x="4563" y="223"/>
                  </a:lnTo>
                  <a:moveTo>
                    <a:pt x="4702" y="0"/>
                  </a:moveTo>
                  <a:lnTo>
                    <a:pt x="4702" y="38"/>
                  </a:lnTo>
                  <a:moveTo>
                    <a:pt x="4702" y="0"/>
                  </a:moveTo>
                  <a:lnTo>
                    <a:pt x="4702" y="223"/>
                  </a:lnTo>
                  <a:moveTo>
                    <a:pt x="4840" y="0"/>
                  </a:moveTo>
                  <a:lnTo>
                    <a:pt x="4840" y="38"/>
                  </a:lnTo>
                  <a:moveTo>
                    <a:pt x="4840" y="0"/>
                  </a:moveTo>
                  <a:lnTo>
                    <a:pt x="4840" y="223"/>
                  </a:lnTo>
                  <a:moveTo>
                    <a:pt x="4979" y="0"/>
                  </a:moveTo>
                  <a:lnTo>
                    <a:pt x="4979" y="38"/>
                  </a:lnTo>
                  <a:moveTo>
                    <a:pt x="4979" y="0"/>
                  </a:moveTo>
                  <a:lnTo>
                    <a:pt x="4979" y="223"/>
                  </a:lnTo>
                  <a:moveTo>
                    <a:pt x="5117" y="0"/>
                  </a:moveTo>
                  <a:lnTo>
                    <a:pt x="5117" y="38"/>
                  </a:lnTo>
                  <a:moveTo>
                    <a:pt x="5117" y="0"/>
                  </a:moveTo>
                  <a:lnTo>
                    <a:pt x="5117" y="223"/>
                  </a:lnTo>
                  <a:moveTo>
                    <a:pt x="5256" y="0"/>
                  </a:moveTo>
                  <a:lnTo>
                    <a:pt x="5256" y="38"/>
                  </a:lnTo>
                  <a:moveTo>
                    <a:pt x="5256" y="0"/>
                  </a:moveTo>
                  <a:lnTo>
                    <a:pt x="5256" y="223"/>
                  </a:lnTo>
                  <a:moveTo>
                    <a:pt x="5394" y="0"/>
                  </a:moveTo>
                  <a:lnTo>
                    <a:pt x="5394" y="38"/>
                  </a:lnTo>
                  <a:moveTo>
                    <a:pt x="5394" y="0"/>
                  </a:moveTo>
                  <a:lnTo>
                    <a:pt x="5394" y="223"/>
                  </a:lnTo>
                  <a:moveTo>
                    <a:pt x="5532" y="0"/>
                  </a:moveTo>
                  <a:lnTo>
                    <a:pt x="5532" y="38"/>
                  </a:lnTo>
                  <a:moveTo>
                    <a:pt x="5532" y="0"/>
                  </a:moveTo>
                  <a:lnTo>
                    <a:pt x="5532" y="223"/>
                  </a:lnTo>
                  <a:moveTo>
                    <a:pt x="5670" y="0"/>
                  </a:moveTo>
                  <a:lnTo>
                    <a:pt x="5670" y="38"/>
                  </a:lnTo>
                  <a:moveTo>
                    <a:pt x="5670" y="0"/>
                  </a:moveTo>
                  <a:lnTo>
                    <a:pt x="5670" y="223"/>
                  </a:lnTo>
                  <a:moveTo>
                    <a:pt x="5809" y="0"/>
                  </a:moveTo>
                  <a:lnTo>
                    <a:pt x="5809" y="38"/>
                  </a:lnTo>
                  <a:moveTo>
                    <a:pt x="5809" y="0"/>
                  </a:moveTo>
                  <a:lnTo>
                    <a:pt x="5809" y="223"/>
                  </a:lnTo>
                  <a:moveTo>
                    <a:pt x="5947" y="0"/>
                  </a:moveTo>
                  <a:lnTo>
                    <a:pt x="5947" y="38"/>
                  </a:lnTo>
                  <a:moveTo>
                    <a:pt x="5947" y="0"/>
                  </a:moveTo>
                  <a:lnTo>
                    <a:pt x="5947" y="223"/>
                  </a:lnTo>
                  <a:moveTo>
                    <a:pt x="6085" y="0"/>
                  </a:moveTo>
                  <a:lnTo>
                    <a:pt x="6085" y="38"/>
                  </a:lnTo>
                  <a:moveTo>
                    <a:pt x="6085" y="0"/>
                  </a:moveTo>
                  <a:lnTo>
                    <a:pt x="6085" y="223"/>
                  </a:lnTo>
                  <a:moveTo>
                    <a:pt x="6223" y="0"/>
                  </a:moveTo>
                  <a:lnTo>
                    <a:pt x="6223" y="38"/>
                  </a:lnTo>
                  <a:moveTo>
                    <a:pt x="6223" y="0"/>
                  </a:moveTo>
                  <a:lnTo>
                    <a:pt x="6223" y="223"/>
                  </a:lnTo>
                  <a:moveTo>
                    <a:pt x="6362" y="0"/>
                  </a:moveTo>
                  <a:lnTo>
                    <a:pt x="6362" y="38"/>
                  </a:lnTo>
                  <a:moveTo>
                    <a:pt x="6362" y="0"/>
                  </a:moveTo>
                  <a:lnTo>
                    <a:pt x="6362" y="223"/>
                  </a:lnTo>
                  <a:moveTo>
                    <a:pt x="6500" y="0"/>
                  </a:moveTo>
                  <a:lnTo>
                    <a:pt x="6500" y="38"/>
                  </a:lnTo>
                  <a:moveTo>
                    <a:pt x="6500" y="0"/>
                  </a:moveTo>
                  <a:lnTo>
                    <a:pt x="6500" y="223"/>
                  </a:lnTo>
                  <a:moveTo>
                    <a:pt x="6639" y="0"/>
                  </a:moveTo>
                  <a:lnTo>
                    <a:pt x="6639" y="38"/>
                  </a:lnTo>
                  <a:moveTo>
                    <a:pt x="6639" y="0"/>
                  </a:moveTo>
                  <a:lnTo>
                    <a:pt x="6639" y="223"/>
                  </a:lnTo>
                </a:path>
              </a:pathLst>
            </a:cu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7" name="Freeform 37"/>
            <p:cNvSpPr>
              <a:spLocks noEditPoints="1"/>
            </p:cNvSpPr>
            <p:nvPr/>
          </p:nvSpPr>
          <p:spPr bwMode="auto">
            <a:xfrm>
              <a:off x="-107" y="3395"/>
              <a:ext cx="6639" cy="224"/>
            </a:xfrm>
            <a:custGeom>
              <a:avLst/>
              <a:gdLst>
                <a:gd name="T0" fmla="*/ 0 w 6639"/>
                <a:gd name="T1" fmla="*/ 0 h 224"/>
                <a:gd name="T2" fmla="*/ 0 w 6639"/>
                <a:gd name="T3" fmla="*/ 224 h 224"/>
                <a:gd name="T4" fmla="*/ 414 w 6639"/>
                <a:gd name="T5" fmla="*/ 0 h 224"/>
                <a:gd name="T6" fmla="*/ 414 w 6639"/>
                <a:gd name="T7" fmla="*/ 224 h 224"/>
                <a:gd name="T8" fmla="*/ 1106 w 6639"/>
                <a:gd name="T9" fmla="*/ 0 h 224"/>
                <a:gd name="T10" fmla="*/ 1106 w 6639"/>
                <a:gd name="T11" fmla="*/ 224 h 224"/>
                <a:gd name="T12" fmla="*/ 1659 w 6639"/>
                <a:gd name="T13" fmla="*/ 0 h 224"/>
                <a:gd name="T14" fmla="*/ 1659 w 6639"/>
                <a:gd name="T15" fmla="*/ 224 h 224"/>
                <a:gd name="T16" fmla="*/ 2074 w 6639"/>
                <a:gd name="T17" fmla="*/ 0 h 224"/>
                <a:gd name="T18" fmla="*/ 2074 w 6639"/>
                <a:gd name="T19" fmla="*/ 224 h 224"/>
                <a:gd name="T20" fmla="*/ 2765 w 6639"/>
                <a:gd name="T21" fmla="*/ 0 h 224"/>
                <a:gd name="T22" fmla="*/ 2765 w 6639"/>
                <a:gd name="T23" fmla="*/ 224 h 224"/>
                <a:gd name="T24" fmla="*/ 3319 w 6639"/>
                <a:gd name="T25" fmla="*/ 0 h 224"/>
                <a:gd name="T26" fmla="*/ 3319 w 6639"/>
                <a:gd name="T27" fmla="*/ 224 h 224"/>
                <a:gd name="T28" fmla="*/ 3734 w 6639"/>
                <a:gd name="T29" fmla="*/ 0 h 224"/>
                <a:gd name="T30" fmla="*/ 3734 w 6639"/>
                <a:gd name="T31" fmla="*/ 224 h 224"/>
                <a:gd name="T32" fmla="*/ 4425 w 6639"/>
                <a:gd name="T33" fmla="*/ 0 h 224"/>
                <a:gd name="T34" fmla="*/ 4425 w 6639"/>
                <a:gd name="T35" fmla="*/ 224 h 224"/>
                <a:gd name="T36" fmla="*/ 4979 w 6639"/>
                <a:gd name="T37" fmla="*/ 0 h 224"/>
                <a:gd name="T38" fmla="*/ 4979 w 6639"/>
                <a:gd name="T39" fmla="*/ 224 h 224"/>
                <a:gd name="T40" fmla="*/ 5394 w 6639"/>
                <a:gd name="T41" fmla="*/ 0 h 224"/>
                <a:gd name="T42" fmla="*/ 5394 w 6639"/>
                <a:gd name="T43" fmla="*/ 224 h 224"/>
                <a:gd name="T44" fmla="*/ 6085 w 6639"/>
                <a:gd name="T45" fmla="*/ 0 h 224"/>
                <a:gd name="T46" fmla="*/ 6085 w 6639"/>
                <a:gd name="T47" fmla="*/ 224 h 224"/>
                <a:gd name="T48" fmla="*/ 6639 w 6639"/>
                <a:gd name="T49" fmla="*/ 0 h 224"/>
                <a:gd name="T50" fmla="*/ 6639 w 6639"/>
                <a:gd name="T51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39" h="224">
                  <a:moveTo>
                    <a:pt x="0" y="0"/>
                  </a:moveTo>
                  <a:lnTo>
                    <a:pt x="0" y="224"/>
                  </a:lnTo>
                  <a:moveTo>
                    <a:pt x="414" y="0"/>
                  </a:moveTo>
                  <a:lnTo>
                    <a:pt x="414" y="224"/>
                  </a:lnTo>
                  <a:moveTo>
                    <a:pt x="1106" y="0"/>
                  </a:moveTo>
                  <a:lnTo>
                    <a:pt x="1106" y="224"/>
                  </a:lnTo>
                  <a:moveTo>
                    <a:pt x="1659" y="0"/>
                  </a:moveTo>
                  <a:lnTo>
                    <a:pt x="1659" y="224"/>
                  </a:lnTo>
                  <a:moveTo>
                    <a:pt x="2074" y="0"/>
                  </a:moveTo>
                  <a:lnTo>
                    <a:pt x="2074" y="224"/>
                  </a:lnTo>
                  <a:moveTo>
                    <a:pt x="2765" y="0"/>
                  </a:moveTo>
                  <a:lnTo>
                    <a:pt x="2765" y="224"/>
                  </a:lnTo>
                  <a:moveTo>
                    <a:pt x="3319" y="0"/>
                  </a:moveTo>
                  <a:lnTo>
                    <a:pt x="3319" y="224"/>
                  </a:lnTo>
                  <a:moveTo>
                    <a:pt x="3734" y="0"/>
                  </a:moveTo>
                  <a:lnTo>
                    <a:pt x="3734" y="224"/>
                  </a:lnTo>
                  <a:moveTo>
                    <a:pt x="4425" y="0"/>
                  </a:moveTo>
                  <a:lnTo>
                    <a:pt x="4425" y="224"/>
                  </a:lnTo>
                  <a:moveTo>
                    <a:pt x="4979" y="0"/>
                  </a:moveTo>
                  <a:lnTo>
                    <a:pt x="4979" y="224"/>
                  </a:lnTo>
                  <a:moveTo>
                    <a:pt x="5394" y="0"/>
                  </a:moveTo>
                  <a:lnTo>
                    <a:pt x="5394" y="224"/>
                  </a:lnTo>
                  <a:moveTo>
                    <a:pt x="6085" y="0"/>
                  </a:moveTo>
                  <a:lnTo>
                    <a:pt x="6085" y="224"/>
                  </a:lnTo>
                  <a:moveTo>
                    <a:pt x="6639" y="0"/>
                  </a:moveTo>
                  <a:lnTo>
                    <a:pt x="6639" y="224"/>
                  </a:lnTo>
                </a:path>
              </a:pathLst>
            </a:custGeom>
            <a:noFill/>
            <a:ln w="7938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8" name="Line 38"/>
            <p:cNvSpPr>
              <a:spLocks noChangeShapeType="1"/>
            </p:cNvSpPr>
            <p:nvPr/>
          </p:nvSpPr>
          <p:spPr bwMode="auto">
            <a:xfrm flipV="1">
              <a:off x="3627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9" name="Line 39"/>
            <p:cNvSpPr>
              <a:spLocks noChangeShapeType="1"/>
            </p:cNvSpPr>
            <p:nvPr/>
          </p:nvSpPr>
          <p:spPr bwMode="auto">
            <a:xfrm flipV="1">
              <a:off x="4318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2" name="Line 40"/>
            <p:cNvSpPr>
              <a:spLocks noChangeShapeType="1"/>
            </p:cNvSpPr>
            <p:nvPr/>
          </p:nvSpPr>
          <p:spPr bwMode="auto">
            <a:xfrm flipV="1">
              <a:off x="5287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3" name="Line 41"/>
            <p:cNvSpPr>
              <a:spLocks noChangeShapeType="1"/>
            </p:cNvSpPr>
            <p:nvPr/>
          </p:nvSpPr>
          <p:spPr bwMode="auto">
            <a:xfrm flipV="1">
              <a:off x="5978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4" name="Line 42"/>
            <p:cNvSpPr>
              <a:spLocks noChangeShapeType="1"/>
            </p:cNvSpPr>
            <p:nvPr/>
          </p:nvSpPr>
          <p:spPr bwMode="auto">
            <a:xfrm flipV="1">
              <a:off x="1552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5" name="Line 43"/>
            <p:cNvSpPr>
              <a:spLocks noChangeShapeType="1"/>
            </p:cNvSpPr>
            <p:nvPr/>
          </p:nvSpPr>
          <p:spPr bwMode="auto">
            <a:xfrm flipV="1">
              <a:off x="3212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6" name="Line 44"/>
            <p:cNvSpPr>
              <a:spLocks noChangeShapeType="1"/>
            </p:cNvSpPr>
            <p:nvPr/>
          </p:nvSpPr>
          <p:spPr bwMode="auto">
            <a:xfrm flipV="1">
              <a:off x="4872" y="1231"/>
              <a:ext cx="0" cy="1941"/>
            </a:xfrm>
            <a:prstGeom prst="line">
              <a:avLst/>
            </a:prstGeom>
            <a:noFill/>
            <a:ln w="7938" cap="flat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7" name="Rectangle 45"/>
            <p:cNvSpPr>
              <a:spLocks noChangeArrowheads="1"/>
            </p:cNvSpPr>
            <p:nvPr/>
          </p:nvSpPr>
          <p:spPr bwMode="auto">
            <a:xfrm>
              <a:off x="3255" y="2121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98" name="Rectangle 46"/>
            <p:cNvSpPr>
              <a:spLocks noChangeArrowheads="1"/>
            </p:cNvSpPr>
            <p:nvPr/>
          </p:nvSpPr>
          <p:spPr bwMode="auto">
            <a:xfrm>
              <a:off x="3361" y="2203"/>
              <a:ext cx="121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99" name="Rectangle 47"/>
            <p:cNvSpPr>
              <a:spLocks noChangeArrowheads="1"/>
            </p:cNvSpPr>
            <p:nvPr/>
          </p:nvSpPr>
          <p:spPr bwMode="auto">
            <a:xfrm>
              <a:off x="3531" y="2264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0" name="Rectangle 48"/>
            <p:cNvSpPr>
              <a:spLocks noChangeArrowheads="1"/>
            </p:cNvSpPr>
            <p:nvPr/>
          </p:nvSpPr>
          <p:spPr bwMode="auto">
            <a:xfrm>
              <a:off x="3666" y="2695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1" name="Rectangle 49"/>
            <p:cNvSpPr>
              <a:spLocks noChangeArrowheads="1"/>
            </p:cNvSpPr>
            <p:nvPr/>
          </p:nvSpPr>
          <p:spPr bwMode="auto">
            <a:xfrm>
              <a:off x="3808" y="2110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2" name="Rectangle 50"/>
            <p:cNvSpPr>
              <a:spLocks noChangeArrowheads="1"/>
            </p:cNvSpPr>
            <p:nvPr/>
          </p:nvSpPr>
          <p:spPr bwMode="auto">
            <a:xfrm>
              <a:off x="3946" y="2153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3" name="Rectangle 51"/>
            <p:cNvSpPr>
              <a:spLocks noChangeArrowheads="1"/>
            </p:cNvSpPr>
            <p:nvPr/>
          </p:nvSpPr>
          <p:spPr bwMode="auto">
            <a:xfrm>
              <a:off x="4081" y="2161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*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4" name="Rectangle 52"/>
            <p:cNvSpPr>
              <a:spLocks noChangeArrowheads="1"/>
            </p:cNvSpPr>
            <p:nvPr/>
          </p:nvSpPr>
          <p:spPr bwMode="auto">
            <a:xfrm>
              <a:off x="4223" y="1835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5" name="Rectangle 53"/>
            <p:cNvSpPr>
              <a:spLocks noChangeArrowheads="1"/>
            </p:cNvSpPr>
            <p:nvPr/>
          </p:nvSpPr>
          <p:spPr bwMode="auto">
            <a:xfrm>
              <a:off x="4361" y="2426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6" name="Rectangle 54"/>
            <p:cNvSpPr>
              <a:spLocks noChangeArrowheads="1"/>
            </p:cNvSpPr>
            <p:nvPr/>
          </p:nvSpPr>
          <p:spPr bwMode="auto">
            <a:xfrm>
              <a:off x="4496" y="2484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7" name="Rectangle 55"/>
            <p:cNvSpPr>
              <a:spLocks noChangeArrowheads="1"/>
            </p:cNvSpPr>
            <p:nvPr/>
          </p:nvSpPr>
          <p:spPr bwMode="auto">
            <a:xfrm>
              <a:off x="4634" y="2689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9" name="Rectangle 56"/>
            <p:cNvSpPr>
              <a:spLocks noChangeArrowheads="1"/>
            </p:cNvSpPr>
            <p:nvPr/>
          </p:nvSpPr>
          <p:spPr bwMode="auto">
            <a:xfrm>
              <a:off x="4772" y="2369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3" name="Rectangle 58"/>
            <p:cNvSpPr>
              <a:spLocks noChangeArrowheads="1"/>
            </p:cNvSpPr>
            <p:nvPr/>
          </p:nvSpPr>
          <p:spPr bwMode="auto">
            <a:xfrm>
              <a:off x="5052" y="1766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18" name="Rectangle 59"/>
            <p:cNvSpPr>
              <a:spLocks noChangeArrowheads="1"/>
            </p:cNvSpPr>
            <p:nvPr/>
          </p:nvSpPr>
          <p:spPr bwMode="auto">
            <a:xfrm>
              <a:off x="5190" y="1882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4" name="Rectangle 61"/>
            <p:cNvSpPr>
              <a:spLocks noChangeArrowheads="1"/>
            </p:cNvSpPr>
            <p:nvPr/>
          </p:nvSpPr>
          <p:spPr bwMode="auto">
            <a:xfrm>
              <a:off x="5463" y="2493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5" name="Rectangle 62"/>
            <p:cNvSpPr>
              <a:spLocks noChangeArrowheads="1"/>
            </p:cNvSpPr>
            <p:nvPr/>
          </p:nvSpPr>
          <p:spPr bwMode="auto">
            <a:xfrm>
              <a:off x="5601" y="2300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6" name="Rectangle 63"/>
            <p:cNvSpPr>
              <a:spLocks noChangeArrowheads="1"/>
            </p:cNvSpPr>
            <p:nvPr/>
          </p:nvSpPr>
          <p:spPr bwMode="auto">
            <a:xfrm>
              <a:off x="5740" y="2343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*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7" name="Rectangle 64"/>
            <p:cNvSpPr>
              <a:spLocks noChangeArrowheads="1"/>
            </p:cNvSpPr>
            <p:nvPr/>
          </p:nvSpPr>
          <p:spPr bwMode="auto">
            <a:xfrm>
              <a:off x="5882" y="2109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8" name="Rectangle 65"/>
            <p:cNvSpPr>
              <a:spLocks noChangeArrowheads="1"/>
            </p:cNvSpPr>
            <p:nvPr/>
          </p:nvSpPr>
          <p:spPr bwMode="auto">
            <a:xfrm>
              <a:off x="6048" y="2449"/>
              <a:ext cx="0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29" name="Rectangle 66"/>
            <p:cNvSpPr>
              <a:spLocks noChangeArrowheads="1"/>
            </p:cNvSpPr>
            <p:nvPr/>
          </p:nvSpPr>
          <p:spPr bwMode="auto">
            <a:xfrm>
              <a:off x="6155" y="2360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0" name="Rectangle 67"/>
            <p:cNvSpPr>
              <a:spLocks noChangeArrowheads="1"/>
            </p:cNvSpPr>
            <p:nvPr/>
          </p:nvSpPr>
          <p:spPr bwMode="auto">
            <a:xfrm>
              <a:off x="6297" y="2575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1" name="Rectangle 68"/>
            <p:cNvSpPr>
              <a:spLocks noChangeArrowheads="1"/>
            </p:cNvSpPr>
            <p:nvPr/>
          </p:nvSpPr>
          <p:spPr bwMode="auto">
            <a:xfrm>
              <a:off x="6431" y="2640"/>
              <a:ext cx="6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2" name="Rectangle 69"/>
            <p:cNvSpPr>
              <a:spLocks noChangeArrowheads="1"/>
            </p:cNvSpPr>
            <p:nvPr/>
          </p:nvSpPr>
          <p:spPr bwMode="auto">
            <a:xfrm>
              <a:off x="-218" y="3087"/>
              <a:ext cx="5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3" name="Rectangle 70"/>
            <p:cNvSpPr>
              <a:spLocks noChangeArrowheads="1"/>
            </p:cNvSpPr>
            <p:nvPr/>
          </p:nvSpPr>
          <p:spPr bwMode="auto">
            <a:xfrm>
              <a:off x="-275" y="2699"/>
              <a:ext cx="11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4" name="Rectangle 71"/>
            <p:cNvSpPr>
              <a:spLocks noChangeArrowheads="1"/>
            </p:cNvSpPr>
            <p:nvPr/>
          </p:nvSpPr>
          <p:spPr bwMode="auto">
            <a:xfrm>
              <a:off x="-275" y="2311"/>
              <a:ext cx="11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6" name="Rectangle 72"/>
            <p:cNvSpPr>
              <a:spLocks noChangeArrowheads="1"/>
            </p:cNvSpPr>
            <p:nvPr/>
          </p:nvSpPr>
          <p:spPr bwMode="auto">
            <a:xfrm>
              <a:off x="-275" y="1923"/>
              <a:ext cx="11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37" name="Rectangle 73"/>
            <p:cNvSpPr>
              <a:spLocks noChangeArrowheads="1"/>
            </p:cNvSpPr>
            <p:nvPr/>
          </p:nvSpPr>
          <p:spPr bwMode="auto">
            <a:xfrm>
              <a:off x="-275" y="1533"/>
              <a:ext cx="11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80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41" name="Rectangle 74"/>
            <p:cNvSpPr>
              <a:spLocks noChangeArrowheads="1"/>
            </p:cNvSpPr>
            <p:nvPr/>
          </p:nvSpPr>
          <p:spPr bwMode="auto">
            <a:xfrm>
              <a:off x="-334" y="1146"/>
              <a:ext cx="17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58" name="Rectangle 75"/>
            <p:cNvSpPr>
              <a:spLocks noChangeArrowheads="1"/>
            </p:cNvSpPr>
            <p:nvPr/>
          </p:nvSpPr>
          <p:spPr bwMode="auto">
            <a:xfrm>
              <a:off x="-91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63" name="Rectangle 76"/>
            <p:cNvSpPr>
              <a:spLocks noChangeArrowheads="1"/>
            </p:cNvSpPr>
            <p:nvPr/>
          </p:nvSpPr>
          <p:spPr bwMode="auto">
            <a:xfrm>
              <a:off x="4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36" name="Rectangle 77"/>
            <p:cNvSpPr>
              <a:spLocks noChangeArrowheads="1"/>
            </p:cNvSpPr>
            <p:nvPr/>
          </p:nvSpPr>
          <p:spPr bwMode="auto">
            <a:xfrm>
              <a:off x="186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38" name="Rectangle 78"/>
            <p:cNvSpPr>
              <a:spLocks noChangeArrowheads="1"/>
            </p:cNvSpPr>
            <p:nvPr/>
          </p:nvSpPr>
          <p:spPr bwMode="auto">
            <a:xfrm>
              <a:off x="324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39" name="Rectangle 79"/>
            <p:cNvSpPr>
              <a:spLocks noChangeArrowheads="1"/>
            </p:cNvSpPr>
            <p:nvPr/>
          </p:nvSpPr>
          <p:spPr bwMode="auto">
            <a:xfrm>
              <a:off x="46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0" name="Rectangle 80"/>
            <p:cNvSpPr>
              <a:spLocks noChangeArrowheads="1"/>
            </p:cNvSpPr>
            <p:nvPr/>
          </p:nvSpPr>
          <p:spPr bwMode="auto">
            <a:xfrm>
              <a:off x="601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1" name="Rectangle 81"/>
            <p:cNvSpPr>
              <a:spLocks noChangeArrowheads="1"/>
            </p:cNvSpPr>
            <p:nvPr/>
          </p:nvSpPr>
          <p:spPr bwMode="auto">
            <a:xfrm>
              <a:off x="739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09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2" name="Rectangle 82"/>
            <p:cNvSpPr>
              <a:spLocks noChangeArrowheads="1"/>
            </p:cNvSpPr>
            <p:nvPr/>
          </p:nvSpPr>
          <p:spPr bwMode="auto">
            <a:xfrm>
              <a:off x="87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3" name="Rectangle 83"/>
            <p:cNvSpPr>
              <a:spLocks noChangeArrowheads="1"/>
            </p:cNvSpPr>
            <p:nvPr/>
          </p:nvSpPr>
          <p:spPr bwMode="auto">
            <a:xfrm>
              <a:off x="1016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5" name="Rectangle 84"/>
            <p:cNvSpPr>
              <a:spLocks noChangeArrowheads="1"/>
            </p:cNvSpPr>
            <p:nvPr/>
          </p:nvSpPr>
          <p:spPr bwMode="auto">
            <a:xfrm>
              <a:off x="1154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6" name="Rectangle 85"/>
            <p:cNvSpPr>
              <a:spLocks noChangeArrowheads="1"/>
            </p:cNvSpPr>
            <p:nvPr/>
          </p:nvSpPr>
          <p:spPr bwMode="auto">
            <a:xfrm>
              <a:off x="129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7" name="Rectangle 86"/>
            <p:cNvSpPr>
              <a:spLocks noChangeArrowheads="1"/>
            </p:cNvSpPr>
            <p:nvPr/>
          </p:nvSpPr>
          <p:spPr bwMode="auto">
            <a:xfrm>
              <a:off x="1431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8" name="Rectangle 87"/>
            <p:cNvSpPr>
              <a:spLocks noChangeArrowheads="1"/>
            </p:cNvSpPr>
            <p:nvPr/>
          </p:nvSpPr>
          <p:spPr bwMode="auto">
            <a:xfrm>
              <a:off x="1569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49" name="Rectangle 88"/>
            <p:cNvSpPr>
              <a:spLocks noChangeArrowheads="1"/>
            </p:cNvSpPr>
            <p:nvPr/>
          </p:nvSpPr>
          <p:spPr bwMode="auto">
            <a:xfrm>
              <a:off x="170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50" name="Rectangle 89"/>
            <p:cNvSpPr>
              <a:spLocks noChangeArrowheads="1"/>
            </p:cNvSpPr>
            <p:nvPr/>
          </p:nvSpPr>
          <p:spPr bwMode="auto">
            <a:xfrm>
              <a:off x="1845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51" name="Rectangle 90"/>
            <p:cNvSpPr>
              <a:spLocks noChangeArrowheads="1"/>
            </p:cNvSpPr>
            <p:nvPr/>
          </p:nvSpPr>
          <p:spPr bwMode="auto">
            <a:xfrm>
              <a:off x="1984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4" name="Rectangle 91"/>
            <p:cNvSpPr>
              <a:spLocks noChangeArrowheads="1"/>
            </p:cNvSpPr>
            <p:nvPr/>
          </p:nvSpPr>
          <p:spPr bwMode="auto">
            <a:xfrm>
              <a:off x="212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5" name="Rectangle 92"/>
            <p:cNvSpPr>
              <a:spLocks noChangeArrowheads="1"/>
            </p:cNvSpPr>
            <p:nvPr/>
          </p:nvSpPr>
          <p:spPr bwMode="auto">
            <a:xfrm>
              <a:off x="2260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6" name="Rectangle 93"/>
            <p:cNvSpPr>
              <a:spLocks noChangeArrowheads="1"/>
            </p:cNvSpPr>
            <p:nvPr/>
          </p:nvSpPr>
          <p:spPr bwMode="auto">
            <a:xfrm>
              <a:off x="2399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09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7" name="Rectangle 94"/>
            <p:cNvSpPr>
              <a:spLocks noChangeArrowheads="1"/>
            </p:cNvSpPr>
            <p:nvPr/>
          </p:nvSpPr>
          <p:spPr bwMode="auto">
            <a:xfrm>
              <a:off x="253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8" name="Rectangle 95"/>
            <p:cNvSpPr>
              <a:spLocks noChangeArrowheads="1"/>
            </p:cNvSpPr>
            <p:nvPr/>
          </p:nvSpPr>
          <p:spPr bwMode="auto">
            <a:xfrm>
              <a:off x="2675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9" name="Rectangle 96"/>
            <p:cNvSpPr>
              <a:spLocks noChangeArrowheads="1"/>
            </p:cNvSpPr>
            <p:nvPr/>
          </p:nvSpPr>
          <p:spPr bwMode="auto">
            <a:xfrm>
              <a:off x="2814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0" name="Rectangle 97"/>
            <p:cNvSpPr>
              <a:spLocks noChangeArrowheads="1"/>
            </p:cNvSpPr>
            <p:nvPr/>
          </p:nvSpPr>
          <p:spPr bwMode="auto">
            <a:xfrm>
              <a:off x="295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1" name="Rectangle 98"/>
            <p:cNvSpPr>
              <a:spLocks noChangeArrowheads="1"/>
            </p:cNvSpPr>
            <p:nvPr/>
          </p:nvSpPr>
          <p:spPr bwMode="auto">
            <a:xfrm>
              <a:off x="3090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2" name="Rectangle 99"/>
            <p:cNvSpPr>
              <a:spLocks noChangeArrowheads="1"/>
            </p:cNvSpPr>
            <p:nvPr/>
          </p:nvSpPr>
          <p:spPr bwMode="auto">
            <a:xfrm>
              <a:off x="3229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3" name="Rectangle 100"/>
            <p:cNvSpPr>
              <a:spLocks noChangeArrowheads="1"/>
            </p:cNvSpPr>
            <p:nvPr/>
          </p:nvSpPr>
          <p:spPr bwMode="auto">
            <a:xfrm>
              <a:off x="336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4" name="Rectangle 101"/>
            <p:cNvSpPr>
              <a:spLocks noChangeArrowheads="1"/>
            </p:cNvSpPr>
            <p:nvPr/>
          </p:nvSpPr>
          <p:spPr bwMode="auto">
            <a:xfrm>
              <a:off x="3505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5" name="Rectangle 102"/>
            <p:cNvSpPr>
              <a:spLocks noChangeArrowheads="1"/>
            </p:cNvSpPr>
            <p:nvPr/>
          </p:nvSpPr>
          <p:spPr bwMode="auto">
            <a:xfrm>
              <a:off x="3644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6" name="Rectangle 103"/>
            <p:cNvSpPr>
              <a:spLocks noChangeArrowheads="1"/>
            </p:cNvSpPr>
            <p:nvPr/>
          </p:nvSpPr>
          <p:spPr bwMode="auto">
            <a:xfrm>
              <a:off x="378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7" name="Rectangle 104"/>
            <p:cNvSpPr>
              <a:spLocks noChangeArrowheads="1"/>
            </p:cNvSpPr>
            <p:nvPr/>
          </p:nvSpPr>
          <p:spPr bwMode="auto">
            <a:xfrm>
              <a:off x="3920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8" name="Rectangle 105"/>
            <p:cNvSpPr>
              <a:spLocks noChangeArrowheads="1"/>
            </p:cNvSpPr>
            <p:nvPr/>
          </p:nvSpPr>
          <p:spPr bwMode="auto">
            <a:xfrm>
              <a:off x="4059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09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9" name="Rectangle 106"/>
            <p:cNvSpPr>
              <a:spLocks noChangeArrowheads="1"/>
            </p:cNvSpPr>
            <p:nvPr/>
          </p:nvSpPr>
          <p:spPr bwMode="auto">
            <a:xfrm>
              <a:off x="419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0" name="Rectangle 107"/>
            <p:cNvSpPr>
              <a:spLocks noChangeArrowheads="1"/>
            </p:cNvSpPr>
            <p:nvPr/>
          </p:nvSpPr>
          <p:spPr bwMode="auto">
            <a:xfrm>
              <a:off x="4335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1" name="Rectangle 108"/>
            <p:cNvSpPr>
              <a:spLocks noChangeArrowheads="1"/>
            </p:cNvSpPr>
            <p:nvPr/>
          </p:nvSpPr>
          <p:spPr bwMode="auto">
            <a:xfrm>
              <a:off x="4473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2" name="Rectangle 109"/>
            <p:cNvSpPr>
              <a:spLocks noChangeArrowheads="1"/>
            </p:cNvSpPr>
            <p:nvPr/>
          </p:nvSpPr>
          <p:spPr bwMode="auto">
            <a:xfrm>
              <a:off x="461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3" name="Rectangle 110"/>
            <p:cNvSpPr>
              <a:spLocks noChangeArrowheads="1"/>
            </p:cNvSpPr>
            <p:nvPr/>
          </p:nvSpPr>
          <p:spPr bwMode="auto">
            <a:xfrm>
              <a:off x="4750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4" name="Rectangle 111"/>
            <p:cNvSpPr>
              <a:spLocks noChangeArrowheads="1"/>
            </p:cNvSpPr>
            <p:nvPr/>
          </p:nvSpPr>
          <p:spPr bwMode="auto">
            <a:xfrm>
              <a:off x="4888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5" name="Rectangle 112"/>
            <p:cNvSpPr>
              <a:spLocks noChangeArrowheads="1"/>
            </p:cNvSpPr>
            <p:nvPr/>
          </p:nvSpPr>
          <p:spPr bwMode="auto">
            <a:xfrm>
              <a:off x="502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6" name="Rectangle 113"/>
            <p:cNvSpPr>
              <a:spLocks noChangeArrowheads="1"/>
            </p:cNvSpPr>
            <p:nvPr/>
          </p:nvSpPr>
          <p:spPr bwMode="auto">
            <a:xfrm>
              <a:off x="5165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7" name="Rectangle 114"/>
            <p:cNvSpPr>
              <a:spLocks noChangeArrowheads="1"/>
            </p:cNvSpPr>
            <p:nvPr/>
          </p:nvSpPr>
          <p:spPr bwMode="auto">
            <a:xfrm>
              <a:off x="5303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8" name="Rectangle 115"/>
            <p:cNvSpPr>
              <a:spLocks noChangeArrowheads="1"/>
            </p:cNvSpPr>
            <p:nvPr/>
          </p:nvSpPr>
          <p:spPr bwMode="auto">
            <a:xfrm>
              <a:off x="544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9" name="Rectangle 116"/>
            <p:cNvSpPr>
              <a:spLocks noChangeArrowheads="1"/>
            </p:cNvSpPr>
            <p:nvPr/>
          </p:nvSpPr>
          <p:spPr bwMode="auto">
            <a:xfrm>
              <a:off x="5580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3" name="Rectangle 117"/>
            <p:cNvSpPr>
              <a:spLocks noChangeArrowheads="1"/>
            </p:cNvSpPr>
            <p:nvPr/>
          </p:nvSpPr>
          <p:spPr bwMode="auto">
            <a:xfrm>
              <a:off x="5718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09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4" name="Rectangle 118"/>
            <p:cNvSpPr>
              <a:spLocks noChangeArrowheads="1"/>
            </p:cNvSpPr>
            <p:nvPr/>
          </p:nvSpPr>
          <p:spPr bwMode="auto">
            <a:xfrm>
              <a:off x="5857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5" name="Rectangle 119"/>
            <p:cNvSpPr>
              <a:spLocks noChangeArrowheads="1"/>
            </p:cNvSpPr>
            <p:nvPr/>
          </p:nvSpPr>
          <p:spPr bwMode="auto">
            <a:xfrm>
              <a:off x="5995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06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6" name="Rectangle 120"/>
            <p:cNvSpPr>
              <a:spLocks noChangeArrowheads="1"/>
            </p:cNvSpPr>
            <p:nvPr/>
          </p:nvSpPr>
          <p:spPr bwMode="auto">
            <a:xfrm>
              <a:off x="6133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07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7" name="Rectangle 121"/>
            <p:cNvSpPr>
              <a:spLocks noChangeArrowheads="1"/>
            </p:cNvSpPr>
            <p:nvPr/>
          </p:nvSpPr>
          <p:spPr bwMode="auto">
            <a:xfrm>
              <a:off x="6272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08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4" name="Rectangle 122"/>
            <p:cNvSpPr>
              <a:spLocks noChangeArrowheads="1"/>
            </p:cNvSpPr>
            <p:nvPr/>
          </p:nvSpPr>
          <p:spPr bwMode="auto">
            <a:xfrm>
              <a:off x="6410" y="3185"/>
              <a:ext cx="10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10</a:t>
              </a:r>
              <a:endPara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5" name="Rectangle 123"/>
            <p:cNvSpPr>
              <a:spLocks noChangeArrowheads="1"/>
            </p:cNvSpPr>
            <p:nvPr/>
          </p:nvSpPr>
          <p:spPr bwMode="auto">
            <a:xfrm>
              <a:off x="-38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2018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6" name="Rectangle 124"/>
            <p:cNvSpPr>
              <a:spLocks noChangeArrowheads="1"/>
            </p:cNvSpPr>
            <p:nvPr/>
          </p:nvSpPr>
          <p:spPr bwMode="auto">
            <a:xfrm>
              <a:off x="516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2019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7" name="Rectangle 125"/>
            <p:cNvSpPr>
              <a:spLocks noChangeArrowheads="1"/>
            </p:cNvSpPr>
            <p:nvPr/>
          </p:nvSpPr>
          <p:spPr bwMode="auto">
            <a:xfrm>
              <a:off x="1138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2020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8" name="Rectangle 126"/>
            <p:cNvSpPr>
              <a:spLocks noChangeArrowheads="1"/>
            </p:cNvSpPr>
            <p:nvPr/>
          </p:nvSpPr>
          <p:spPr bwMode="auto">
            <a:xfrm>
              <a:off x="1622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2018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9" name="Rectangle 127"/>
            <p:cNvSpPr>
              <a:spLocks noChangeArrowheads="1"/>
            </p:cNvSpPr>
            <p:nvPr/>
          </p:nvSpPr>
          <p:spPr bwMode="auto">
            <a:xfrm>
              <a:off x="2175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2019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0" name="Rectangle 128"/>
            <p:cNvSpPr>
              <a:spLocks noChangeArrowheads="1"/>
            </p:cNvSpPr>
            <p:nvPr/>
          </p:nvSpPr>
          <p:spPr bwMode="auto">
            <a:xfrm>
              <a:off x="2798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2020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1" name="Rectangle 129"/>
            <p:cNvSpPr>
              <a:spLocks noChangeArrowheads="1"/>
            </p:cNvSpPr>
            <p:nvPr/>
          </p:nvSpPr>
          <p:spPr bwMode="auto">
            <a:xfrm>
              <a:off x="3282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2018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2" name="Rectangle 130"/>
            <p:cNvSpPr>
              <a:spLocks noChangeArrowheads="1"/>
            </p:cNvSpPr>
            <p:nvPr/>
          </p:nvSpPr>
          <p:spPr bwMode="auto">
            <a:xfrm>
              <a:off x="3835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2019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3" name="Rectangle 131"/>
            <p:cNvSpPr>
              <a:spLocks noChangeArrowheads="1"/>
            </p:cNvSpPr>
            <p:nvPr/>
          </p:nvSpPr>
          <p:spPr bwMode="auto">
            <a:xfrm>
              <a:off x="4458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2020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4" name="Rectangle 132"/>
            <p:cNvSpPr>
              <a:spLocks noChangeArrowheads="1"/>
            </p:cNvSpPr>
            <p:nvPr/>
          </p:nvSpPr>
          <p:spPr bwMode="auto">
            <a:xfrm>
              <a:off x="4942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2018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5" name="Rectangle 133"/>
            <p:cNvSpPr>
              <a:spLocks noChangeArrowheads="1"/>
            </p:cNvSpPr>
            <p:nvPr/>
          </p:nvSpPr>
          <p:spPr bwMode="auto">
            <a:xfrm>
              <a:off x="5495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2019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6" name="Rectangle 134"/>
            <p:cNvSpPr>
              <a:spLocks noChangeArrowheads="1"/>
            </p:cNvSpPr>
            <p:nvPr/>
          </p:nvSpPr>
          <p:spPr bwMode="auto">
            <a:xfrm>
              <a:off x="6117" y="3404"/>
              <a:ext cx="25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2020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7" name="Rectangle 135"/>
            <p:cNvSpPr>
              <a:spLocks noChangeArrowheads="1"/>
            </p:cNvSpPr>
            <p:nvPr/>
          </p:nvSpPr>
          <p:spPr bwMode="auto">
            <a:xfrm rot="16200000">
              <a:off x="-754" y="1969"/>
              <a:ext cx="73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Cover (%)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8" name="Rectangle 136"/>
            <p:cNvSpPr>
              <a:spLocks noChangeArrowheads="1"/>
            </p:cNvSpPr>
            <p:nvPr/>
          </p:nvSpPr>
          <p:spPr bwMode="auto">
            <a:xfrm>
              <a:off x="2882" y="3772"/>
              <a:ext cx="6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Month - Year 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9" name="Rectangle 137"/>
            <p:cNvSpPr>
              <a:spLocks noChangeArrowheads="1"/>
            </p:cNvSpPr>
            <p:nvPr/>
          </p:nvSpPr>
          <p:spPr bwMode="auto">
            <a:xfrm>
              <a:off x="4044" y="3694"/>
              <a:ext cx="0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1" name="Rectangle 139"/>
            <p:cNvSpPr>
              <a:spLocks noChangeArrowheads="1"/>
            </p:cNvSpPr>
            <p:nvPr/>
          </p:nvSpPr>
          <p:spPr bwMode="auto">
            <a:xfrm>
              <a:off x="2877" y="817"/>
              <a:ext cx="828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) Intercrop cover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12" name="Groupe 611"/>
          <p:cNvGrpSpPr/>
          <p:nvPr/>
        </p:nvGrpSpPr>
        <p:grpSpPr>
          <a:xfrm>
            <a:off x="10212867" y="1335957"/>
            <a:ext cx="1441450" cy="938213"/>
            <a:chOff x="11609388" y="3014663"/>
            <a:chExt cx="1441450" cy="938213"/>
          </a:xfrm>
        </p:grpSpPr>
        <p:sp>
          <p:nvSpPr>
            <p:cNvPr id="613" name="Rectangle 125"/>
            <p:cNvSpPr>
              <a:spLocks noChangeArrowheads="1"/>
            </p:cNvSpPr>
            <p:nvPr/>
          </p:nvSpPr>
          <p:spPr bwMode="auto">
            <a:xfrm>
              <a:off x="11609388" y="3068638"/>
              <a:ext cx="74613" cy="74613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Rectangle 126"/>
            <p:cNvSpPr>
              <a:spLocks noChangeArrowheads="1"/>
            </p:cNvSpPr>
            <p:nvPr/>
          </p:nvSpPr>
          <p:spPr bwMode="auto">
            <a:xfrm>
              <a:off x="11718925" y="3014663"/>
              <a:ext cx="747713" cy="20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Cultivation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5" name="Rectangle 127"/>
            <p:cNvSpPr>
              <a:spLocks noChangeArrowheads="1"/>
            </p:cNvSpPr>
            <p:nvPr/>
          </p:nvSpPr>
          <p:spPr bwMode="auto">
            <a:xfrm>
              <a:off x="11609388" y="3309938"/>
              <a:ext cx="74613" cy="7620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chemeClr val="bg1"/>
              </a:bgClr>
            </a:patt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Rectangle 129"/>
            <p:cNvSpPr>
              <a:spLocks noChangeArrowheads="1"/>
            </p:cNvSpPr>
            <p:nvPr/>
          </p:nvSpPr>
          <p:spPr bwMode="auto">
            <a:xfrm>
              <a:off x="11718925" y="3260725"/>
              <a:ext cx="1331913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Unmanaged (weedy)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7" name="Rectangle 131"/>
            <p:cNvSpPr>
              <a:spLocks noChangeArrowheads="1"/>
            </p:cNvSpPr>
            <p:nvPr/>
          </p:nvSpPr>
          <p:spPr bwMode="auto">
            <a:xfrm>
              <a:off x="11609388" y="3554413"/>
              <a:ext cx="74613" cy="76200"/>
            </a:xfrm>
            <a:prstGeom prst="rect">
              <a:avLst/>
            </a:prstGeom>
            <a:solidFill>
              <a:schemeClr val="tx1"/>
            </a:solidFill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Rectangle 132"/>
            <p:cNvSpPr>
              <a:spLocks noChangeArrowheads="1"/>
            </p:cNvSpPr>
            <p:nvPr/>
          </p:nvSpPr>
          <p:spPr bwMode="auto">
            <a:xfrm>
              <a:off x="11718925" y="3503613"/>
              <a:ext cx="1106488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Annual Intercrop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9" name="Rectangle 134"/>
            <p:cNvSpPr>
              <a:spLocks noChangeArrowheads="1"/>
            </p:cNvSpPr>
            <p:nvPr/>
          </p:nvSpPr>
          <p:spPr bwMode="auto">
            <a:xfrm>
              <a:off x="11609388" y="3798888"/>
              <a:ext cx="74613" cy="7461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Rectangle 135"/>
            <p:cNvSpPr>
              <a:spLocks noChangeArrowheads="1"/>
            </p:cNvSpPr>
            <p:nvPr/>
          </p:nvSpPr>
          <p:spPr bwMode="auto">
            <a:xfrm>
              <a:off x="11718925" y="3744913"/>
              <a:ext cx="1235075" cy="20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Perennial Intercrop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88180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169</TotalTime>
  <Words>260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Minville, Audrey-Kim</dc:creator>
  <cp:lastModifiedBy>Laurie Scott</cp:lastModifiedBy>
  <cp:revision>34</cp:revision>
  <dcterms:created xsi:type="dcterms:W3CDTF">2021-12-27T19:15:12Z</dcterms:created>
  <dcterms:modified xsi:type="dcterms:W3CDTF">2022-04-06T20:04:41Z</dcterms:modified>
</cp:coreProperties>
</file>