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32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620%20Ileum%20Mouse%20D1%20D4%20D7%20Graphs%20Fin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iang\L-%20Drive%20Files\Freeagent\Folders%20and%20files%20from%20My%20Documents_Mar%205%202014\JGK%20FILES\COLLABORATION\Natalia%20Ossetrova\DATA%20-%20G-CSF%20and%20IL-18%20after%20n+r%20IR%20(tissue)\20160725%20Ileum%20Mouse%20D1%20D4%20D7%20Graph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IL-1</a:t>
            </a:r>
            <a:r>
              <a:rPr lang="el-GR" sz="1600" b="1" dirty="0">
                <a:solidFill>
                  <a:sysClr val="windowText" lastClr="000000"/>
                </a:solidFill>
              </a:rPr>
              <a:t>β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</a:t>
            </a:r>
            <a:endParaRPr lang="en-US" sz="16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3779901753040058"/>
          <c:y val="2.01427741765594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042531405927607"/>
          <c:y val="0.27179708200851999"/>
          <c:w val="0.61910510506794691"/>
          <c:h val="0.39154441161864839"/>
        </c:manualLayout>
      </c:layout>
      <c:lineChart>
        <c:grouping val="standard"/>
        <c:varyColors val="0"/>
        <c:ser>
          <c:idx val="0"/>
          <c:order val="0"/>
          <c:tx>
            <c:strRef>
              <c:f>'IL-1b (19)'!$B$9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68-4B0A-952D-9ED992783B43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'IL-1b (19)'!$H$9:$K$9</c:f>
                <c:numCache>
                  <c:formatCode>General</c:formatCode>
                  <c:ptCount val="4"/>
                  <c:pt idx="1">
                    <c:v>11.359061520476116</c:v>
                  </c:pt>
                  <c:pt idx="2">
                    <c:v>3.7222413232269984</c:v>
                  </c:pt>
                  <c:pt idx="3">
                    <c:v>0.66133676035156863</c:v>
                  </c:pt>
                </c:numCache>
              </c:numRef>
            </c:plus>
            <c:minus>
              <c:numRef>
                <c:f>'IL-1b (19)'!$H$9:$K$9</c:f>
                <c:numCache>
                  <c:formatCode>General</c:formatCode>
                  <c:ptCount val="4"/>
                  <c:pt idx="1">
                    <c:v>11.359061520476116</c:v>
                  </c:pt>
                  <c:pt idx="2">
                    <c:v>3.7222413232269984</c:v>
                  </c:pt>
                  <c:pt idx="3">
                    <c:v>0.66133676035156863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'IL-1b (19)'!$C$8:$F$8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'IL-1b (19)'!$C$9:$F$9</c:f>
              <c:numCache>
                <c:formatCode>General</c:formatCode>
                <c:ptCount val="4"/>
                <c:pt idx="1">
                  <c:v>46.387397173860251</c:v>
                </c:pt>
                <c:pt idx="2">
                  <c:v>10.736203718940265</c:v>
                </c:pt>
                <c:pt idx="3">
                  <c:v>14.723691906547836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68-4B0A-952D-9ED992783B43}"/>
            </c:ext>
          </c:extLst>
        </c:ser>
        <c:ser>
          <c:idx val="1"/>
          <c:order val="1"/>
          <c:tx>
            <c:strRef>
              <c:f>'IL-1b (19)'!$B$10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ED68-4B0A-952D-9ED992783B43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'IL-1b (19)'!$H$10:$K$10</c:f>
                <c:numCache>
                  <c:formatCode>General</c:formatCode>
                  <c:ptCount val="4"/>
                  <c:pt idx="1">
                    <c:v>2.0705179039959933</c:v>
                  </c:pt>
                  <c:pt idx="2">
                    <c:v>2.6412636647974281</c:v>
                  </c:pt>
                  <c:pt idx="3">
                    <c:v>8.1422321586929112</c:v>
                  </c:pt>
                </c:numCache>
              </c:numRef>
            </c:plus>
            <c:minus>
              <c:numRef>
                <c:f>'IL-1b (19)'!$H$10:$K$10</c:f>
                <c:numCache>
                  <c:formatCode>General</c:formatCode>
                  <c:ptCount val="4"/>
                  <c:pt idx="1">
                    <c:v>2.0705179039959933</c:v>
                  </c:pt>
                  <c:pt idx="2">
                    <c:v>2.6412636647974281</c:v>
                  </c:pt>
                  <c:pt idx="3">
                    <c:v>8.1422321586929112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'IL-1b (19)'!$C$8:$F$8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'IL-1b (19)'!$C$10:$F$10</c:f>
              <c:numCache>
                <c:formatCode>General</c:formatCode>
                <c:ptCount val="4"/>
                <c:pt idx="1">
                  <c:v>26.722371922440903</c:v>
                </c:pt>
                <c:pt idx="2">
                  <c:v>11.463851561111699</c:v>
                </c:pt>
                <c:pt idx="3">
                  <c:v>22.750147293653278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D68-4B0A-952D-9ED992783B43}"/>
            </c:ext>
          </c:extLst>
        </c:ser>
        <c:ser>
          <c:idx val="2"/>
          <c:order val="2"/>
          <c:tx>
            <c:strRef>
              <c:f>'IL-1b (19)'!$B$11</c:f>
              <c:strCache>
                <c:ptCount val="1"/>
                <c:pt idx="0">
                  <c:v>3 Gy</c:v>
                </c:pt>
              </c:strCache>
            </c:strRef>
          </c:tx>
          <c:spPr>
            <a:ln w="2540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'IL-1b (19)'!$H$11:$K$11</c:f>
                <c:numCache>
                  <c:formatCode>General</c:formatCode>
                  <c:ptCount val="4"/>
                  <c:pt idx="1">
                    <c:v>2.1347335514426313</c:v>
                  </c:pt>
                  <c:pt idx="2">
                    <c:v>1.1687903431908127</c:v>
                  </c:pt>
                  <c:pt idx="3">
                    <c:v>5.6481137201088458</c:v>
                  </c:pt>
                </c:numCache>
              </c:numRef>
            </c:plus>
            <c:minus>
              <c:numRef>
                <c:f>'IL-1b (19)'!$H$11:$K$11</c:f>
                <c:numCache>
                  <c:formatCode>General</c:formatCode>
                  <c:ptCount val="4"/>
                  <c:pt idx="1">
                    <c:v>2.1347335514426313</c:v>
                  </c:pt>
                  <c:pt idx="2">
                    <c:v>1.1687903431908127</c:v>
                  </c:pt>
                  <c:pt idx="3">
                    <c:v>5.6481137201088458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'IL-1b (19)'!$C$8:$F$8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'IL-1b (19)'!$C$11:$F$11</c:f>
              <c:numCache>
                <c:formatCode>General</c:formatCode>
                <c:ptCount val="4"/>
                <c:pt idx="1">
                  <c:v>39.155907798520239</c:v>
                </c:pt>
                <c:pt idx="2">
                  <c:v>11.735264353733573</c:v>
                </c:pt>
                <c:pt idx="3">
                  <c:v>19.398745026064923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D68-4B0A-952D-9ED992783B43}"/>
            </c:ext>
          </c:extLst>
        </c:ser>
        <c:ser>
          <c:idx val="3"/>
          <c:order val="3"/>
          <c:tx>
            <c:strRef>
              <c:f>'IL-1b (19)'!$B$12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'IL-1b (19)'!$H$12:$K$12</c:f>
                <c:numCache>
                  <c:formatCode>General</c:formatCode>
                  <c:ptCount val="4"/>
                  <c:pt idx="1">
                    <c:v>10.548293373638062</c:v>
                  </c:pt>
                  <c:pt idx="2">
                    <c:v>2.0690998495137625</c:v>
                  </c:pt>
                  <c:pt idx="3">
                    <c:v>0.48887369595123858</c:v>
                  </c:pt>
                </c:numCache>
              </c:numRef>
            </c:plus>
            <c:minus>
              <c:numRef>
                <c:f>'IL-1b (19)'!$H$12:$K$12</c:f>
                <c:numCache>
                  <c:formatCode>General</c:formatCode>
                  <c:ptCount val="4"/>
                  <c:pt idx="1">
                    <c:v>10.548293373638062</c:v>
                  </c:pt>
                  <c:pt idx="2">
                    <c:v>2.0690998495137625</c:v>
                  </c:pt>
                  <c:pt idx="3">
                    <c:v>0.48887369595123858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'IL-1b (19)'!$C$8:$F$8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'IL-1b (19)'!$C$12:$F$12</c:f>
              <c:numCache>
                <c:formatCode>General</c:formatCode>
                <c:ptCount val="4"/>
                <c:pt idx="1">
                  <c:v>46.302548684732265</c:v>
                </c:pt>
                <c:pt idx="2">
                  <c:v>23.393844712792998</c:v>
                </c:pt>
                <c:pt idx="3">
                  <c:v>3.8355639123906595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D68-4B0A-952D-9ED992783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176312"/>
        <c:axId val="306031968"/>
      </c:lineChart>
      <c:dateAx>
        <c:axId val="304176312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031968"/>
        <c:crosses val="autoZero"/>
        <c:auto val="0"/>
        <c:lblOffset val="100"/>
        <c:baseTimeUnit val="days"/>
        <c:majorUnit val="1"/>
        <c:majorTimeUnit val="days"/>
      </c:dateAx>
      <c:valAx>
        <c:axId val="306031968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9.72136550501825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176312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695324607831914"/>
          <c:y val="7.2615350207956814E-2"/>
          <c:w val="0.35284532599987012"/>
          <c:h val="0.385192079003153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IL-13</a:t>
            </a:r>
          </a:p>
        </c:rich>
      </c:tx>
      <c:layout>
        <c:manualLayout>
          <c:xMode val="edge"/>
          <c:yMode val="edge"/>
          <c:x val="0.16167783085214532"/>
          <c:y val="1.54282180894034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308096703663992"/>
          <c:y val="0.20046332750072907"/>
          <c:w val="0.60159037419750161"/>
          <c:h val="0.4565829291018712"/>
        </c:manualLayout>
      </c:layout>
      <c:lineChart>
        <c:grouping val="standard"/>
        <c:varyColors val="0"/>
        <c:ser>
          <c:idx val="0"/>
          <c:order val="0"/>
          <c:tx>
            <c:strRef>
              <c:f>'IL-13 (37)'!$B$9</c:f>
              <c:strCache>
                <c:ptCount val="1"/>
                <c:pt idx="0">
                  <c:v>0 Gy</c:v>
                </c:pt>
              </c:strCache>
            </c:strRef>
          </c:tx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'IL-13 (37)'!$H$9:$K$9</c:f>
                <c:numCache>
                  <c:formatCode>General</c:formatCode>
                  <c:ptCount val="4"/>
                  <c:pt idx="1">
                    <c:v>2.8443161160902157</c:v>
                  </c:pt>
                  <c:pt idx="2">
                    <c:v>2.9286418256504718</c:v>
                  </c:pt>
                  <c:pt idx="3">
                    <c:v>0.23496532230718073</c:v>
                  </c:pt>
                </c:numCache>
              </c:numRef>
            </c:plus>
            <c:minus>
              <c:numRef>
                <c:f>'IL-13 (37)'!$H$9:$K$9</c:f>
                <c:numCache>
                  <c:formatCode>General</c:formatCode>
                  <c:ptCount val="4"/>
                  <c:pt idx="1">
                    <c:v>2.8443161160902157</c:v>
                  </c:pt>
                  <c:pt idx="2">
                    <c:v>2.9286418256504718</c:v>
                  </c:pt>
                  <c:pt idx="3">
                    <c:v>0.23496532230718073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'IL-13 (37)'!$C$8:$F$8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'IL-13 (37)'!$C$9:$F$9</c:f>
              <c:numCache>
                <c:formatCode>General</c:formatCode>
                <c:ptCount val="4"/>
                <c:pt idx="1">
                  <c:v>10.647603526660433</c:v>
                </c:pt>
                <c:pt idx="2">
                  <c:v>7.2428129995543022</c:v>
                </c:pt>
                <c:pt idx="3">
                  <c:v>3.5978892683401624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1A-47DE-9827-B926ECCCF801}"/>
            </c:ext>
          </c:extLst>
        </c:ser>
        <c:ser>
          <c:idx val="1"/>
          <c:order val="1"/>
          <c:tx>
            <c:strRef>
              <c:f>'IL-13 (37)'!$B$10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'IL-13 (37)'!$H$10:$K$10</c:f>
                <c:numCache>
                  <c:formatCode>General</c:formatCode>
                  <c:ptCount val="4"/>
                  <c:pt idx="1">
                    <c:v>1.5608936072142678</c:v>
                  </c:pt>
                  <c:pt idx="2">
                    <c:v>0.54748091350033801</c:v>
                  </c:pt>
                  <c:pt idx="3">
                    <c:v>0.44090759195124962</c:v>
                  </c:pt>
                </c:numCache>
              </c:numRef>
            </c:plus>
            <c:minus>
              <c:numRef>
                <c:f>'IL-13 (37)'!$H$10:$K$10</c:f>
                <c:numCache>
                  <c:formatCode>General</c:formatCode>
                  <c:ptCount val="4"/>
                  <c:pt idx="1">
                    <c:v>1.5608936072142678</c:v>
                  </c:pt>
                  <c:pt idx="2">
                    <c:v>0.54748091350033801</c:v>
                  </c:pt>
                  <c:pt idx="3">
                    <c:v>0.44090759195124962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</a:ln>
              <a:effectLst/>
            </c:spPr>
          </c:errBars>
          <c:cat>
            <c:numRef>
              <c:f>'IL-13 (37)'!$C$8:$F$8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'IL-13 (37)'!$C$10:$F$10</c:f>
              <c:numCache>
                <c:formatCode>General</c:formatCode>
                <c:ptCount val="4"/>
                <c:pt idx="1">
                  <c:v>14.545161815961523</c:v>
                </c:pt>
                <c:pt idx="2">
                  <c:v>12.349816152913021</c:v>
                </c:pt>
                <c:pt idx="3">
                  <c:v>4.3098677550039266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1A-47DE-9827-B926ECCCF801}"/>
            </c:ext>
          </c:extLst>
        </c:ser>
        <c:ser>
          <c:idx val="2"/>
          <c:order val="2"/>
          <c:tx>
            <c:strRef>
              <c:f>'IL-13 (37)'!$B$11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'IL-13 (37)'!$H$11:$K$11</c:f>
                <c:numCache>
                  <c:formatCode>General</c:formatCode>
                  <c:ptCount val="4"/>
                  <c:pt idx="1">
                    <c:v>3.346877300403007</c:v>
                  </c:pt>
                  <c:pt idx="2">
                    <c:v>1.4442501187261012</c:v>
                  </c:pt>
                  <c:pt idx="3">
                    <c:v>1.5094260105698072</c:v>
                  </c:pt>
                </c:numCache>
              </c:numRef>
            </c:plus>
            <c:minus>
              <c:numRef>
                <c:f>'IL-13 (37)'!$H$11:$K$11</c:f>
                <c:numCache>
                  <c:formatCode>General</c:formatCode>
                  <c:ptCount val="4"/>
                  <c:pt idx="1">
                    <c:v>3.346877300403007</c:v>
                  </c:pt>
                  <c:pt idx="2">
                    <c:v>1.4442501187261012</c:v>
                  </c:pt>
                  <c:pt idx="3">
                    <c:v>1.5094260105698072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'IL-13 (37)'!$C$8:$F$8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'IL-13 (37)'!$C$11:$F$11</c:f>
              <c:numCache>
                <c:formatCode>General</c:formatCode>
                <c:ptCount val="4"/>
                <c:pt idx="1">
                  <c:v>17.893481977658105</c:v>
                </c:pt>
                <c:pt idx="2">
                  <c:v>13.485252244464546</c:v>
                </c:pt>
                <c:pt idx="3">
                  <c:v>3.3042525467967181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1A-47DE-9827-B926ECCCF801}"/>
            </c:ext>
          </c:extLst>
        </c:ser>
        <c:ser>
          <c:idx val="3"/>
          <c:order val="3"/>
          <c:tx>
            <c:strRef>
              <c:f>'IL-13 (37)'!$B$12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'IL-13 (37)'!$H$12:$K$12</c:f>
                <c:numCache>
                  <c:formatCode>General</c:formatCode>
                  <c:ptCount val="4"/>
                  <c:pt idx="1">
                    <c:v>1.6072545738979196</c:v>
                  </c:pt>
                  <c:pt idx="2">
                    <c:v>1.3928644725001882</c:v>
                  </c:pt>
                  <c:pt idx="3">
                    <c:v>0.85276390048113493</c:v>
                  </c:pt>
                </c:numCache>
              </c:numRef>
            </c:plus>
            <c:minus>
              <c:numRef>
                <c:f>'IL-13 (37)'!$H$12:$K$12</c:f>
                <c:numCache>
                  <c:formatCode>General</c:formatCode>
                  <c:ptCount val="4"/>
                  <c:pt idx="1">
                    <c:v>1.6072545738979196</c:v>
                  </c:pt>
                  <c:pt idx="2">
                    <c:v>1.3928644725001882</c:v>
                  </c:pt>
                  <c:pt idx="3">
                    <c:v>0.85276390048113493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FF0000"/>
                </a:solidFill>
                <a:round/>
              </a:ln>
              <a:effectLst/>
            </c:spPr>
          </c:errBars>
          <c:cat>
            <c:numRef>
              <c:f>'IL-13 (37)'!$C$8:$F$8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'IL-13 (37)'!$C$12:$F$12</c:f>
              <c:numCache>
                <c:formatCode>General</c:formatCode>
                <c:ptCount val="4"/>
                <c:pt idx="1">
                  <c:v>10.716068674378118</c:v>
                </c:pt>
                <c:pt idx="2">
                  <c:v>2.1903960627583579</c:v>
                </c:pt>
                <c:pt idx="3">
                  <c:v>6.528673792387103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1A-47DE-9827-B926ECCCF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775968"/>
        <c:axId val="306777144"/>
      </c:lineChart>
      <c:dateAx>
        <c:axId val="306775968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77144"/>
        <c:crosses val="autoZero"/>
        <c:auto val="0"/>
        <c:lblOffset val="100"/>
        <c:baseTimeUnit val="days"/>
      </c:dateAx>
      <c:valAx>
        <c:axId val="3067771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4.7829598785633712E-2"/>
              <c:y val="8.470699141243513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75968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335552244210175"/>
          <c:y val="3.7865949436748547E-3"/>
          <c:w val="0.2746835319420764"/>
          <c:h val="0.37969524642752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IL-17A</a:t>
            </a:r>
          </a:p>
        </c:rich>
      </c:tx>
      <c:layout>
        <c:manualLayout>
          <c:xMode val="edge"/>
          <c:yMode val="edge"/>
          <c:x val="0.16947571094669106"/>
          <c:y val="2.7777952368082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816147198493296"/>
          <c:y val="0.20046332750072907"/>
          <c:w val="0.66946721602786607"/>
          <c:h val="0.51569227182681965"/>
        </c:manualLayout>
      </c:layout>
      <c:lineChart>
        <c:grouping val="standard"/>
        <c:varyColors val="0"/>
        <c:ser>
          <c:idx val="0"/>
          <c:order val="0"/>
          <c:tx>
            <c:strRef>
              <c:f>'IL-17A (72)'!$B$9</c:f>
              <c:strCache>
                <c:ptCount val="1"/>
                <c:pt idx="0">
                  <c:v>0 Gy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'IL-17A (72)'!$H$9:$K$9</c:f>
                <c:numCache>
                  <c:formatCode>General</c:formatCode>
                  <c:ptCount val="4"/>
                  <c:pt idx="1">
                    <c:v>0.17542096749175828</c:v>
                  </c:pt>
                  <c:pt idx="2">
                    <c:v>7.0887758052853189E-2</c:v>
                  </c:pt>
                  <c:pt idx="3">
                    <c:v>9.812440669624628E-2</c:v>
                  </c:pt>
                </c:numCache>
              </c:numRef>
            </c:plus>
            <c:minus>
              <c:numRef>
                <c:f>'IL-17A (72)'!$H$9:$K$9</c:f>
                <c:numCache>
                  <c:formatCode>General</c:formatCode>
                  <c:ptCount val="4"/>
                  <c:pt idx="1">
                    <c:v>0.17542096749175828</c:v>
                  </c:pt>
                  <c:pt idx="2">
                    <c:v>7.0887758052853189E-2</c:v>
                  </c:pt>
                  <c:pt idx="3">
                    <c:v>9.812440669624628E-2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'IL-17A (72)'!$C$8:$F$8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'IL-17A (72)'!$C$9:$F$9</c:f>
              <c:numCache>
                <c:formatCode>General</c:formatCode>
                <c:ptCount val="4"/>
                <c:pt idx="1">
                  <c:v>1.1978527654737174</c:v>
                </c:pt>
                <c:pt idx="2">
                  <c:v>0.59706911819423025</c:v>
                </c:pt>
                <c:pt idx="3">
                  <c:v>0.5612716259948286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F6-42D2-9A0E-D87EBC32C20F}"/>
            </c:ext>
          </c:extLst>
        </c:ser>
        <c:ser>
          <c:idx val="1"/>
          <c:order val="1"/>
          <c:tx>
            <c:strRef>
              <c:f>'IL-17A (72)'!$B$10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2540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'IL-17A (72)'!$H$10:$K$10</c:f>
                <c:numCache>
                  <c:formatCode>General</c:formatCode>
                  <c:ptCount val="4"/>
                  <c:pt idx="1">
                    <c:v>4.7414140458621079E-2</c:v>
                  </c:pt>
                  <c:pt idx="2">
                    <c:v>6.1439299363053888E-2</c:v>
                  </c:pt>
                  <c:pt idx="3">
                    <c:v>0.1178637637829479</c:v>
                  </c:pt>
                </c:numCache>
              </c:numRef>
            </c:plus>
            <c:minus>
              <c:numRef>
                <c:f>'IL-17A (72)'!$H$10:$K$10</c:f>
                <c:numCache>
                  <c:formatCode>General</c:formatCode>
                  <c:ptCount val="4"/>
                  <c:pt idx="1">
                    <c:v>4.7414140458621079E-2</c:v>
                  </c:pt>
                  <c:pt idx="2">
                    <c:v>6.1439299363053888E-2</c:v>
                  </c:pt>
                  <c:pt idx="3">
                    <c:v>0.1178637637829479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</a:ln>
              <a:effectLst/>
            </c:spPr>
          </c:errBars>
          <c:cat>
            <c:numRef>
              <c:f>'IL-17A (72)'!$C$8:$F$8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'IL-17A (72)'!$C$10:$F$10</c:f>
              <c:numCache>
                <c:formatCode>General</c:formatCode>
                <c:ptCount val="4"/>
                <c:pt idx="1">
                  <c:v>1.1048998797644294</c:v>
                </c:pt>
                <c:pt idx="2">
                  <c:v>0.74580912677364986</c:v>
                </c:pt>
                <c:pt idx="3">
                  <c:v>0.43689942308648044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F6-42D2-9A0E-D87EBC32C20F}"/>
            </c:ext>
          </c:extLst>
        </c:ser>
        <c:ser>
          <c:idx val="2"/>
          <c:order val="2"/>
          <c:tx>
            <c:strRef>
              <c:f>'IL-17A (72)'!$B$11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'IL-17A (72)'!$H$11:$K$11</c:f>
                <c:numCache>
                  <c:formatCode>General</c:formatCode>
                  <c:ptCount val="4"/>
                  <c:pt idx="1">
                    <c:v>0.14202618113781226</c:v>
                  </c:pt>
                  <c:pt idx="2">
                    <c:v>0.17046710388952774</c:v>
                  </c:pt>
                  <c:pt idx="3">
                    <c:v>6.3338854567755148E-2</c:v>
                  </c:pt>
                </c:numCache>
              </c:numRef>
            </c:plus>
            <c:minus>
              <c:numRef>
                <c:f>'IL-17A (72)'!$H$11:$K$11</c:f>
                <c:numCache>
                  <c:formatCode>General</c:formatCode>
                  <c:ptCount val="4"/>
                  <c:pt idx="1">
                    <c:v>0.14202618113781226</c:v>
                  </c:pt>
                  <c:pt idx="2">
                    <c:v>0.17046710388952774</c:v>
                  </c:pt>
                  <c:pt idx="3">
                    <c:v>6.3338854567755148E-2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'IL-17A (72)'!$C$8:$F$8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'IL-17A (72)'!$C$11:$F$11</c:f>
              <c:numCache>
                <c:formatCode>General</c:formatCode>
                <c:ptCount val="4"/>
                <c:pt idx="1">
                  <c:v>1.0519407449583689</c:v>
                </c:pt>
                <c:pt idx="2">
                  <c:v>0.71747967954843772</c:v>
                </c:pt>
                <c:pt idx="3">
                  <c:v>0.67850431723559512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F6-42D2-9A0E-D87EBC32C20F}"/>
            </c:ext>
          </c:extLst>
        </c:ser>
        <c:ser>
          <c:idx val="3"/>
          <c:order val="3"/>
          <c:tx>
            <c:strRef>
              <c:f>'IL-17A (72)'!$B$12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'IL-17A (72)'!$H$12:$K$12</c:f>
                <c:numCache>
                  <c:formatCode>General</c:formatCode>
                  <c:ptCount val="4"/>
                  <c:pt idx="1">
                    <c:v>7.1895467690455891E-2</c:v>
                  </c:pt>
                  <c:pt idx="2">
                    <c:v>0.19386412450910578</c:v>
                  </c:pt>
                  <c:pt idx="3">
                    <c:v>0.12730930975034313</c:v>
                  </c:pt>
                </c:numCache>
              </c:numRef>
            </c:plus>
            <c:minus>
              <c:numRef>
                <c:f>'IL-17A (72)'!$H$12:$K$12</c:f>
                <c:numCache>
                  <c:formatCode>General</c:formatCode>
                  <c:ptCount val="4"/>
                  <c:pt idx="1">
                    <c:v>7.1895467690455891E-2</c:v>
                  </c:pt>
                  <c:pt idx="2">
                    <c:v>0.19386412450910578</c:v>
                  </c:pt>
                  <c:pt idx="3">
                    <c:v>0.12730930975034313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'IL-17A (72)'!$C$8:$F$8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'IL-17A (72)'!$C$12:$F$12</c:f>
              <c:numCache>
                <c:formatCode>General</c:formatCode>
                <c:ptCount val="4"/>
                <c:pt idx="1">
                  <c:v>0.77817178116503405</c:v>
                </c:pt>
                <c:pt idx="2">
                  <c:v>0.64175112467526851</c:v>
                </c:pt>
                <c:pt idx="3">
                  <c:v>0.78709650792964947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F6-42D2-9A0E-D87EBC32C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778712"/>
        <c:axId val="306774400"/>
      </c:lineChart>
      <c:dateAx>
        <c:axId val="306778712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layout>
            <c:manualLayout>
              <c:xMode val="edge"/>
              <c:yMode val="edge"/>
              <c:x val="0.40919449942231517"/>
              <c:y val="0.890466042787412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74400"/>
        <c:crosses val="autoZero"/>
        <c:auto val="0"/>
        <c:lblOffset val="100"/>
        <c:baseTimeUnit val="days"/>
      </c:dateAx>
      <c:valAx>
        <c:axId val="3067744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41618132149115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78712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653840795846279"/>
          <c:y val="2.5372193059200937E-2"/>
          <c:w val="0.27425081904234477"/>
          <c:h val="0.37969524642752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TNF-</a:t>
            </a:r>
            <a:r>
              <a:rPr lang="el-GR" sz="1600" b="1" dirty="0">
                <a:solidFill>
                  <a:sysClr val="windowText" lastClr="000000"/>
                </a:solidFill>
              </a:rPr>
              <a:t>α</a:t>
            </a:r>
            <a:endParaRPr lang="en-US" sz="16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7106601017850587"/>
          <c:y val="6.66700922333838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118939526463246"/>
          <c:y val="0.20046332750072907"/>
          <c:w val="0.65134292531241134"/>
          <c:h val="0.46954826895992785"/>
        </c:manualLayout>
      </c:layout>
      <c:lineChart>
        <c:grouping val="standard"/>
        <c:varyColors val="0"/>
        <c:ser>
          <c:idx val="0"/>
          <c:order val="0"/>
          <c:tx>
            <c:strRef>
              <c:f>'TNF-alpha (21)'!$B$9</c:f>
              <c:strCache>
                <c:ptCount val="1"/>
                <c:pt idx="0">
                  <c:v>0 Gy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'TNF-alpha (21)'!$H$9:$K$9</c:f>
                <c:numCache>
                  <c:formatCode>General</c:formatCode>
                  <c:ptCount val="4"/>
                  <c:pt idx="1">
                    <c:v>3.6639604258552301</c:v>
                  </c:pt>
                  <c:pt idx="2">
                    <c:v>3.2002279909472651</c:v>
                  </c:pt>
                  <c:pt idx="3">
                    <c:v>0.77791327242571462</c:v>
                  </c:pt>
                </c:numCache>
              </c:numRef>
            </c:plus>
            <c:minus>
              <c:numRef>
                <c:f>'TNF-alpha (21)'!$H$9:$K$9</c:f>
                <c:numCache>
                  <c:formatCode>General</c:formatCode>
                  <c:ptCount val="4"/>
                  <c:pt idx="1">
                    <c:v>3.6639604258552301</c:v>
                  </c:pt>
                  <c:pt idx="2">
                    <c:v>3.2002279909472651</c:v>
                  </c:pt>
                  <c:pt idx="3">
                    <c:v>0.77791327242571462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'TNF-alpha (21)'!$C$8:$F$8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'TNF-alpha (21)'!$C$9:$F$9</c:f>
              <c:numCache>
                <c:formatCode>General</c:formatCode>
                <c:ptCount val="4"/>
                <c:pt idx="1">
                  <c:v>12.883774623913823</c:v>
                </c:pt>
                <c:pt idx="2">
                  <c:v>8.8054088982542655</c:v>
                </c:pt>
                <c:pt idx="3">
                  <c:v>4.5933740008472581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21-4A36-BEBE-FA8D42FC2E60}"/>
            </c:ext>
          </c:extLst>
        </c:ser>
        <c:ser>
          <c:idx val="1"/>
          <c:order val="1"/>
          <c:tx>
            <c:strRef>
              <c:f>'TNF-alpha (21)'!$B$10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'TNF-alpha (21)'!$H$10:$K$10</c:f>
                <c:numCache>
                  <c:formatCode>General</c:formatCode>
                  <c:ptCount val="4"/>
                  <c:pt idx="1">
                    <c:v>0.21596780656124087</c:v>
                  </c:pt>
                  <c:pt idx="2">
                    <c:v>0.30946850557845806</c:v>
                  </c:pt>
                  <c:pt idx="3">
                    <c:v>0.50001339285760127</c:v>
                  </c:pt>
                </c:numCache>
              </c:numRef>
            </c:plus>
            <c:minus>
              <c:numRef>
                <c:f>'TNF-alpha (21)'!$H$10:$K$10</c:f>
                <c:numCache>
                  <c:formatCode>General</c:formatCode>
                  <c:ptCount val="4"/>
                  <c:pt idx="1">
                    <c:v>0.21596780656124087</c:v>
                  </c:pt>
                  <c:pt idx="2">
                    <c:v>0.30946850557845806</c:v>
                  </c:pt>
                  <c:pt idx="3">
                    <c:v>0.50001339285760127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</a:ln>
              <a:effectLst/>
            </c:spPr>
          </c:errBars>
          <c:cat>
            <c:numRef>
              <c:f>'TNF-alpha (21)'!$C$8:$F$8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'TNF-alpha (21)'!$C$10:$F$10</c:f>
              <c:numCache>
                <c:formatCode>General</c:formatCode>
                <c:ptCount val="4"/>
                <c:pt idx="1">
                  <c:v>13.147588150787934</c:v>
                </c:pt>
                <c:pt idx="2">
                  <c:v>9.8937768763762755</c:v>
                </c:pt>
                <c:pt idx="3">
                  <c:v>2.8211075099441429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21-4A36-BEBE-FA8D42FC2E60}"/>
            </c:ext>
          </c:extLst>
        </c:ser>
        <c:ser>
          <c:idx val="2"/>
          <c:order val="2"/>
          <c:tx>
            <c:strRef>
              <c:f>'TNF-alpha (21)'!$B$11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'TNF-alpha (21)'!$H$11:$K$11</c:f>
                <c:numCache>
                  <c:formatCode>General</c:formatCode>
                  <c:ptCount val="4"/>
                  <c:pt idx="1">
                    <c:v>1.4591630473318378</c:v>
                  </c:pt>
                  <c:pt idx="2">
                    <c:v>1.5763590568395656</c:v>
                  </c:pt>
                  <c:pt idx="3">
                    <c:v>0.38444346954333553</c:v>
                  </c:pt>
                </c:numCache>
              </c:numRef>
            </c:plus>
            <c:minus>
              <c:numRef>
                <c:f>'TNF-alpha (21)'!$H$11:$K$11</c:f>
                <c:numCache>
                  <c:formatCode>General</c:formatCode>
                  <c:ptCount val="4"/>
                  <c:pt idx="1">
                    <c:v>1.4591630473318378</c:v>
                  </c:pt>
                  <c:pt idx="2">
                    <c:v>1.5763590568395656</c:v>
                  </c:pt>
                  <c:pt idx="3">
                    <c:v>0.38444346954333553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'TNF-alpha (21)'!$C$8:$F$8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'TNF-alpha (21)'!$C$11:$F$11</c:f>
              <c:numCache>
                <c:formatCode>General</c:formatCode>
                <c:ptCount val="4"/>
                <c:pt idx="1">
                  <c:v>15.841768588094688</c:v>
                </c:pt>
                <c:pt idx="2">
                  <c:v>12.019733582831456</c:v>
                </c:pt>
                <c:pt idx="3">
                  <c:v>1.7778581108302796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21-4A36-BEBE-FA8D42FC2E60}"/>
            </c:ext>
          </c:extLst>
        </c:ser>
        <c:ser>
          <c:idx val="3"/>
          <c:order val="3"/>
          <c:tx>
            <c:strRef>
              <c:f>'TNF-alpha (21)'!$B$12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'TNF-alpha (21)'!$H$12:$K$12</c:f>
                <c:numCache>
                  <c:formatCode>General</c:formatCode>
                  <c:ptCount val="4"/>
                  <c:pt idx="1">
                    <c:v>0.6593893488086856</c:v>
                  </c:pt>
                  <c:pt idx="2">
                    <c:v>2.6506422428067742</c:v>
                  </c:pt>
                  <c:pt idx="3">
                    <c:v>1.4310347973128315</c:v>
                  </c:pt>
                </c:numCache>
              </c:numRef>
            </c:plus>
            <c:minus>
              <c:numRef>
                <c:f>'TNF-alpha (21)'!$H$12:$K$12</c:f>
                <c:numCache>
                  <c:formatCode>General</c:formatCode>
                  <c:ptCount val="4"/>
                  <c:pt idx="1">
                    <c:v>0.6593893488086856</c:v>
                  </c:pt>
                  <c:pt idx="2">
                    <c:v>2.6506422428067742</c:v>
                  </c:pt>
                  <c:pt idx="3">
                    <c:v>1.4310347973128315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'TNF-alpha (21)'!$C$8:$F$8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'TNF-alpha (21)'!$C$12:$F$12</c:f>
              <c:numCache>
                <c:formatCode>General</c:formatCode>
                <c:ptCount val="4"/>
                <c:pt idx="1">
                  <c:v>8.3839952418946808</c:v>
                </c:pt>
                <c:pt idx="2">
                  <c:v>5.9494888664491459</c:v>
                </c:pt>
                <c:pt idx="3">
                  <c:v>7.823293080352629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21-4A36-BEBE-FA8D42FC2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779104"/>
        <c:axId val="306780280"/>
      </c:lineChart>
      <c:dateAx>
        <c:axId val="306779104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layout>
            <c:manualLayout>
              <c:xMode val="edge"/>
              <c:yMode val="edge"/>
              <c:x val="0.39581907825319579"/>
              <c:y val="0.839452835785338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80280"/>
        <c:crosses val="autoZero"/>
        <c:auto val="0"/>
        <c:lblOffset val="100"/>
        <c:baseTimeUnit val="days"/>
      </c:dateAx>
      <c:valAx>
        <c:axId val="3067802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err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</a:t>
                </a:r>
                <a:r>
                  <a:rPr lang="en-US" sz="1400" b="1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/mg</a:t>
                </a:r>
                <a:r>
                  <a:rPr lang="en-US" sz="1400" b="1" baseline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 dirty="0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4.81383889069701E-2"/>
              <c:y val="0.110340812746845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79104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618294250433255"/>
          <c:y val="3.2038804288020105E-2"/>
          <c:w val="0.29851913207050568"/>
          <c:h val="0.394139572871352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IL-2</a:t>
            </a:r>
          </a:p>
        </c:rich>
      </c:tx>
      <c:layout>
        <c:manualLayout>
          <c:xMode val="edge"/>
          <c:yMode val="edge"/>
          <c:x val="0.25316540934158649"/>
          <c:y val="4.6690401210422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3691316386869036"/>
          <c:y val="0.25720177274406003"/>
          <c:w val="0.54994157848919656"/>
          <c:h val="0.42371263912739493"/>
        </c:manualLayout>
      </c:layout>
      <c:lineChart>
        <c:grouping val="standard"/>
        <c:varyColors val="0"/>
        <c:ser>
          <c:idx val="0"/>
          <c:order val="0"/>
          <c:tx>
            <c:strRef>
              <c:f>'IL-2 (36)'!$B$9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BA0-47EC-8B97-565AE357349C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'IL-2 (36)'!$H$9:$K$9</c:f>
                <c:numCache>
                  <c:formatCode>General</c:formatCode>
                  <c:ptCount val="4"/>
                  <c:pt idx="1">
                    <c:v>0.42291464220617708</c:v>
                  </c:pt>
                  <c:pt idx="2">
                    <c:v>0.10395754484120474</c:v>
                  </c:pt>
                  <c:pt idx="3">
                    <c:v>2.3154264214046812E-2</c:v>
                  </c:pt>
                </c:numCache>
              </c:numRef>
            </c:plus>
            <c:minus>
              <c:numRef>
                <c:f>'IL-2 (36)'!$H$9:$K$9</c:f>
                <c:numCache>
                  <c:formatCode>General</c:formatCode>
                  <c:ptCount val="4"/>
                  <c:pt idx="1">
                    <c:v>0.42291464220617708</c:v>
                  </c:pt>
                  <c:pt idx="2">
                    <c:v>0.10395754484120474</c:v>
                  </c:pt>
                  <c:pt idx="3">
                    <c:v>2.3154264214046812E-2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'IL-2 (36)'!$C$8:$F$8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'IL-2 (36)'!$C$9:$F$9</c:f>
              <c:numCache>
                <c:formatCode>General</c:formatCode>
                <c:ptCount val="4"/>
                <c:pt idx="1">
                  <c:v>0.77685029888243962</c:v>
                </c:pt>
                <c:pt idx="2">
                  <c:v>0.49502550600625311</c:v>
                </c:pt>
                <c:pt idx="3">
                  <c:v>0.46098035117056851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A0-47EC-8B97-565AE357349C}"/>
            </c:ext>
          </c:extLst>
        </c:ser>
        <c:ser>
          <c:idx val="1"/>
          <c:order val="1"/>
          <c:tx>
            <c:strRef>
              <c:f>'IL-2 (36)'!$B$10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3BA0-47EC-8B97-565AE357349C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'IL-2 (36)'!$H$10:$K$10</c:f>
                <c:numCache>
                  <c:formatCode>General</c:formatCode>
                  <c:ptCount val="4"/>
                  <c:pt idx="1">
                    <c:v>0.36444136473130723</c:v>
                  </c:pt>
                  <c:pt idx="2">
                    <c:v>0.67760384600181767</c:v>
                  </c:pt>
                  <c:pt idx="3">
                    <c:v>7.230912276937379E-2</c:v>
                  </c:pt>
                </c:numCache>
              </c:numRef>
            </c:plus>
            <c:minus>
              <c:numRef>
                <c:f>'IL-2 (36)'!$H$10:$K$10</c:f>
                <c:numCache>
                  <c:formatCode>General</c:formatCode>
                  <c:ptCount val="4"/>
                  <c:pt idx="1">
                    <c:v>0.36444136473130723</c:v>
                  </c:pt>
                  <c:pt idx="2">
                    <c:v>0.67760384600181767</c:v>
                  </c:pt>
                  <c:pt idx="3">
                    <c:v>7.230912276937379E-2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'IL-2 (36)'!$C$8:$F$8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'IL-2 (36)'!$C$10:$F$10</c:f>
              <c:numCache>
                <c:formatCode>General</c:formatCode>
                <c:ptCount val="4"/>
                <c:pt idx="1">
                  <c:v>1.0788258165368507</c:v>
                </c:pt>
                <c:pt idx="2">
                  <c:v>0.92383052652809561</c:v>
                </c:pt>
                <c:pt idx="3">
                  <c:v>1.064443013982763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BA0-47EC-8B97-565AE357349C}"/>
            </c:ext>
          </c:extLst>
        </c:ser>
        <c:ser>
          <c:idx val="2"/>
          <c:order val="2"/>
          <c:tx>
            <c:strRef>
              <c:f>'IL-2 (36)'!$B$11</c:f>
              <c:strCache>
                <c:ptCount val="1"/>
                <c:pt idx="0">
                  <c:v>3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'IL-2 (36)'!$H$11:$K$11</c:f>
                <c:numCache>
                  <c:formatCode>General</c:formatCode>
                  <c:ptCount val="4"/>
                  <c:pt idx="1">
                    <c:v>0.64486239137950419</c:v>
                  </c:pt>
                  <c:pt idx="2">
                    <c:v>0.17644762878782647</c:v>
                  </c:pt>
                  <c:pt idx="3">
                    <c:v>0.60320796009048316</c:v>
                  </c:pt>
                </c:numCache>
              </c:numRef>
            </c:plus>
            <c:minus>
              <c:numRef>
                <c:f>'IL-2 (36)'!$H$11:$K$11</c:f>
                <c:numCache>
                  <c:formatCode>General</c:formatCode>
                  <c:ptCount val="4"/>
                  <c:pt idx="1">
                    <c:v>0.64486239137950419</c:v>
                  </c:pt>
                  <c:pt idx="2">
                    <c:v>0.17644762878782647</c:v>
                  </c:pt>
                  <c:pt idx="3">
                    <c:v>0.60320796009048316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bg2">
                    <a:lumMod val="50000"/>
                  </a:schemeClr>
                </a:solidFill>
                <a:round/>
              </a:ln>
              <a:effectLst/>
            </c:spPr>
          </c:errBars>
          <c:cat>
            <c:numRef>
              <c:f>'IL-2 (36)'!$C$8:$F$8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'IL-2 (36)'!$C$11:$F$11</c:f>
              <c:numCache>
                <c:formatCode>General</c:formatCode>
                <c:ptCount val="4"/>
                <c:pt idx="1">
                  <c:v>1.9933048355109662</c:v>
                </c:pt>
                <c:pt idx="2">
                  <c:v>0.54559240403538134</c:v>
                </c:pt>
                <c:pt idx="3">
                  <c:v>1.1719425473975356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BA0-47EC-8B97-565AE357349C}"/>
            </c:ext>
          </c:extLst>
        </c:ser>
        <c:ser>
          <c:idx val="3"/>
          <c:order val="3"/>
          <c:tx>
            <c:strRef>
              <c:f>'IL-2 (36)'!$B$12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'IL-2 (36)'!$H$12:$K$12</c:f>
                <c:numCache>
                  <c:formatCode>General</c:formatCode>
                  <c:ptCount val="4"/>
                  <c:pt idx="1">
                    <c:v>0.46737755167138173</c:v>
                  </c:pt>
                  <c:pt idx="2">
                    <c:v>0.14178639715924612</c:v>
                  </c:pt>
                  <c:pt idx="3">
                    <c:v>0.19941669013966315</c:v>
                  </c:pt>
                </c:numCache>
              </c:numRef>
            </c:plus>
            <c:minus>
              <c:numRef>
                <c:f>'IL-2 (36)'!$H$12:$K$12</c:f>
                <c:numCache>
                  <c:formatCode>General</c:formatCode>
                  <c:ptCount val="4"/>
                  <c:pt idx="1">
                    <c:v>0.46737755167138173</c:v>
                  </c:pt>
                  <c:pt idx="2">
                    <c:v>0.14178639715924612</c:v>
                  </c:pt>
                  <c:pt idx="3">
                    <c:v>0.19941669013966315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'IL-2 (36)'!$C$8:$F$8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'IL-2 (36)'!$C$12:$F$12</c:f>
              <c:numCache>
                <c:formatCode>General</c:formatCode>
                <c:ptCount val="4"/>
                <c:pt idx="1">
                  <c:v>2.0684974691362643</c:v>
                </c:pt>
                <c:pt idx="2">
                  <c:v>0.18392788855503961</c:v>
                </c:pt>
                <c:pt idx="3">
                  <c:v>0.60930506321598288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BA0-47EC-8B97-565AE3573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388624"/>
        <c:axId val="345389016"/>
      </c:lineChart>
      <c:dateAx>
        <c:axId val="345388624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389016"/>
        <c:crosses val="autoZero"/>
        <c:auto val="0"/>
        <c:lblOffset val="100"/>
        <c:baseTimeUnit val="days"/>
        <c:majorUnit val="1"/>
        <c:majorTimeUnit val="days"/>
      </c:dateAx>
      <c:valAx>
        <c:axId val="345389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16691020872629037"/>
              <c:y val="0.148962734496373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388624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69665754005899"/>
          <c:y val="6.7725813885482614E-2"/>
          <c:w val="0.2953462377717363"/>
          <c:h val="0.37969549316893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lL-3</a:t>
            </a:r>
          </a:p>
        </c:rich>
      </c:tx>
      <c:layout>
        <c:manualLayout>
          <c:xMode val="edge"/>
          <c:yMode val="edge"/>
          <c:x val="0.1672824729801034"/>
          <c:y val="2.15594634493868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71872594874875"/>
          <c:y val="0.26925997830882265"/>
          <c:w val="0.66854731680707735"/>
          <c:h val="0.44209900088380533"/>
        </c:manualLayout>
      </c:layout>
      <c:lineChart>
        <c:grouping val="standard"/>
        <c:varyColors val="0"/>
        <c:ser>
          <c:idx val="0"/>
          <c:order val="0"/>
          <c:tx>
            <c:strRef>
              <c:f>'IL-3 (18)'!$B$9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03-4E12-89D6-1B4367406DBF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'IL-3 (18)'!$H$9:$K$9</c:f>
                <c:numCache>
                  <c:formatCode>General</c:formatCode>
                  <c:ptCount val="4"/>
                  <c:pt idx="1">
                    <c:v>5.2140279512558813E-2</c:v>
                  </c:pt>
                  <c:pt idx="2">
                    <c:v>0.13580763534638807</c:v>
                  </c:pt>
                  <c:pt idx="3">
                    <c:v>4.7666050121777777E-2</c:v>
                  </c:pt>
                </c:numCache>
              </c:numRef>
            </c:plus>
            <c:minus>
              <c:numRef>
                <c:f>'IL-3 (18)'!$H$9:$K$9</c:f>
                <c:numCache>
                  <c:formatCode>General</c:formatCode>
                  <c:ptCount val="4"/>
                  <c:pt idx="1">
                    <c:v>5.2140279512558813E-2</c:v>
                  </c:pt>
                  <c:pt idx="2">
                    <c:v>0.13580763534638807</c:v>
                  </c:pt>
                  <c:pt idx="3">
                    <c:v>4.7666050121777777E-2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'IL-3 (18)'!$C$8:$F$8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'IL-3 (18)'!$C$9:$F$9</c:f>
              <c:numCache>
                <c:formatCode>General</c:formatCode>
                <c:ptCount val="4"/>
                <c:pt idx="1">
                  <c:v>0.39478155852504937</c:v>
                </c:pt>
                <c:pt idx="2">
                  <c:v>0.32470083922988313</c:v>
                </c:pt>
                <c:pt idx="3">
                  <c:v>0.1938220368649205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03-4E12-89D6-1B4367406DBF}"/>
            </c:ext>
          </c:extLst>
        </c:ser>
        <c:ser>
          <c:idx val="1"/>
          <c:order val="1"/>
          <c:tx>
            <c:strRef>
              <c:f>'IL-3 (18)'!$B$10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0F03-4E12-89D6-1B4367406DBF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'IL-3 (18)'!$H$10:$K$10</c:f>
                <c:numCache>
                  <c:formatCode>General</c:formatCode>
                  <c:ptCount val="4"/>
                  <c:pt idx="1">
                    <c:v>0.1413446540546989</c:v>
                  </c:pt>
                  <c:pt idx="2">
                    <c:v>0.17671038990966306</c:v>
                  </c:pt>
                  <c:pt idx="3">
                    <c:v>0.14577019695484744</c:v>
                  </c:pt>
                </c:numCache>
              </c:numRef>
            </c:plus>
            <c:minus>
              <c:numRef>
                <c:f>'IL-3 (18)'!$H$10:$K$10</c:f>
                <c:numCache>
                  <c:formatCode>General</c:formatCode>
                  <c:ptCount val="4"/>
                  <c:pt idx="1">
                    <c:v>0.1413446540546989</c:v>
                  </c:pt>
                  <c:pt idx="2">
                    <c:v>0.17671038990966306</c:v>
                  </c:pt>
                  <c:pt idx="3">
                    <c:v>0.14577019695484744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'IL-3 (18)'!$C$8:$F$8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'IL-3 (18)'!$C$10:$F$10</c:f>
              <c:numCache>
                <c:formatCode>General</c:formatCode>
                <c:ptCount val="4"/>
                <c:pt idx="1">
                  <c:v>0.52920957369868715</c:v>
                </c:pt>
                <c:pt idx="2">
                  <c:v>0.33831746841890609</c:v>
                </c:pt>
                <c:pt idx="3">
                  <c:v>0.30562880473075082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F03-4E12-89D6-1B4367406DBF}"/>
            </c:ext>
          </c:extLst>
        </c:ser>
        <c:ser>
          <c:idx val="2"/>
          <c:order val="2"/>
          <c:tx>
            <c:strRef>
              <c:f>'IL-3 (18)'!$B$11</c:f>
              <c:strCache>
                <c:ptCount val="1"/>
                <c:pt idx="0">
                  <c:v>3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'IL-3 (18)'!$H$11:$K$11</c:f>
                <c:numCache>
                  <c:formatCode>General</c:formatCode>
                  <c:ptCount val="4"/>
                  <c:pt idx="1">
                    <c:v>2.8271044689603876E-2</c:v>
                  </c:pt>
                  <c:pt idx="2">
                    <c:v>8.1189801999642208E-2</c:v>
                  </c:pt>
                  <c:pt idx="3">
                    <c:v>0.19404493995021088</c:v>
                  </c:pt>
                </c:numCache>
              </c:numRef>
            </c:plus>
            <c:minus>
              <c:numRef>
                <c:f>'IL-3 (18)'!$H$11:$K$11</c:f>
                <c:numCache>
                  <c:formatCode>General</c:formatCode>
                  <c:ptCount val="4"/>
                  <c:pt idx="1">
                    <c:v>2.8271044689603876E-2</c:v>
                  </c:pt>
                  <c:pt idx="2">
                    <c:v>8.1189801999642208E-2</c:v>
                  </c:pt>
                  <c:pt idx="3">
                    <c:v>0.19404493995021088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'IL-3 (18)'!$C$8:$F$8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'IL-3 (18)'!$C$11:$F$11</c:f>
              <c:numCache>
                <c:formatCode>General</c:formatCode>
                <c:ptCount val="4"/>
                <c:pt idx="1">
                  <c:v>0.4128469374351087</c:v>
                </c:pt>
                <c:pt idx="2">
                  <c:v>0.26384083021494931</c:v>
                </c:pt>
                <c:pt idx="3">
                  <c:v>0.63988225125614273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F03-4E12-89D6-1B4367406DBF}"/>
            </c:ext>
          </c:extLst>
        </c:ser>
        <c:ser>
          <c:idx val="3"/>
          <c:order val="3"/>
          <c:tx>
            <c:strRef>
              <c:f>'IL-3 (18)'!$B$12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'IL-3 (18)'!$H$12:$K$12</c:f>
                <c:numCache>
                  <c:formatCode>General</c:formatCode>
                  <c:ptCount val="4"/>
                  <c:pt idx="1">
                    <c:v>8.5140918579572802E-2</c:v>
                  </c:pt>
                  <c:pt idx="2">
                    <c:v>9.3369649198111346E-2</c:v>
                  </c:pt>
                  <c:pt idx="3">
                    <c:v>5.1892858546555003E-2</c:v>
                  </c:pt>
                </c:numCache>
              </c:numRef>
            </c:plus>
            <c:minus>
              <c:numRef>
                <c:f>'IL-3 (18)'!$H$12:$K$12</c:f>
                <c:numCache>
                  <c:formatCode>General</c:formatCode>
                  <c:ptCount val="4"/>
                  <c:pt idx="1">
                    <c:v>8.5140918579572802E-2</c:v>
                  </c:pt>
                  <c:pt idx="2">
                    <c:v>9.3369649198111346E-2</c:v>
                  </c:pt>
                  <c:pt idx="3">
                    <c:v>5.1892858546555003E-2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'IL-3 (18)'!$C$8:$F$8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'IL-3 (18)'!$C$12:$F$12</c:f>
              <c:numCache>
                <c:formatCode>General</c:formatCode>
                <c:ptCount val="4"/>
                <c:pt idx="1">
                  <c:v>0.72646106692802437</c:v>
                </c:pt>
                <c:pt idx="2">
                  <c:v>0.14858953447535803</c:v>
                </c:pt>
                <c:pt idx="3">
                  <c:v>0.42421609086978734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F03-4E12-89D6-1B4367406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406104"/>
        <c:axId val="350406496"/>
      </c:lineChart>
      <c:dateAx>
        <c:axId val="350406104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6496"/>
        <c:crosses val="autoZero"/>
        <c:auto val="0"/>
        <c:lblOffset val="100"/>
        <c:baseTimeUnit val="days"/>
        <c:majorUnit val="1"/>
        <c:majorTimeUnit val="days"/>
      </c:dateAx>
      <c:valAx>
        <c:axId val="3504064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3.9911917227083413E-2"/>
              <c:y val="0.213293802835521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6104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856904503960904"/>
          <c:y val="4.5421717128440668E-2"/>
          <c:w val="0.31366897814834621"/>
          <c:h val="0.420398337707474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IL-2</a:t>
            </a:r>
          </a:p>
        </c:rich>
      </c:tx>
      <c:layout>
        <c:manualLayout>
          <c:xMode val="edge"/>
          <c:yMode val="edge"/>
          <c:x val="0.11393841211666261"/>
          <c:y val="7.620175291014192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898003002671496"/>
          <c:y val="0.20046332750072907"/>
          <c:w val="0.63021980117337029"/>
          <c:h val="0.49171061677218114"/>
        </c:manualLayout>
      </c:layout>
      <c:lineChart>
        <c:grouping val="standard"/>
        <c:varyColors val="0"/>
        <c:ser>
          <c:idx val="0"/>
          <c:order val="0"/>
          <c:tx>
            <c:strRef>
              <c:f>'IL-2 (36)'!$B$9</c:f>
              <c:strCache>
                <c:ptCount val="1"/>
                <c:pt idx="0">
                  <c:v>0 Gy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'IL-2 (36)'!$H$9:$K$9</c:f>
                <c:numCache>
                  <c:formatCode>General</c:formatCode>
                  <c:ptCount val="4"/>
                  <c:pt idx="1">
                    <c:v>0.36165922318528021</c:v>
                  </c:pt>
                  <c:pt idx="2">
                    <c:v>0.10843371773525748</c:v>
                  </c:pt>
                  <c:pt idx="3">
                    <c:v>2.9782281722344286E-2</c:v>
                  </c:pt>
                </c:numCache>
              </c:numRef>
            </c:plus>
            <c:minus>
              <c:numRef>
                <c:f>'IL-2 (36)'!$H$9:$K$9</c:f>
                <c:numCache>
                  <c:formatCode>General</c:formatCode>
                  <c:ptCount val="4"/>
                  <c:pt idx="1">
                    <c:v>0.36165922318528021</c:v>
                  </c:pt>
                  <c:pt idx="2">
                    <c:v>0.10843371773525748</c:v>
                  </c:pt>
                  <c:pt idx="3">
                    <c:v>2.9782281722344286E-2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'IL-2 (36)'!$C$8:$F$8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'IL-2 (36)'!$C$9:$F$9</c:f>
              <c:numCache>
                <c:formatCode>General</c:formatCode>
                <c:ptCount val="4"/>
                <c:pt idx="1">
                  <c:v>2.0814442447272472</c:v>
                </c:pt>
                <c:pt idx="2">
                  <c:v>0.70138004279598165</c:v>
                </c:pt>
                <c:pt idx="3">
                  <c:v>6.1019604427642385E-2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46-429E-8972-B378A7199CA1}"/>
            </c:ext>
          </c:extLst>
        </c:ser>
        <c:ser>
          <c:idx val="1"/>
          <c:order val="1"/>
          <c:tx>
            <c:strRef>
              <c:f>'IL-2 (36)'!$B$10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2540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'IL-2 (36)'!$H$10:$K$10</c:f>
                <c:numCache>
                  <c:formatCode>General</c:formatCode>
                  <c:ptCount val="4"/>
                  <c:pt idx="1">
                    <c:v>0.38025793001043723</c:v>
                  </c:pt>
                  <c:pt idx="2">
                    <c:v>0.33269567251447468</c:v>
                  </c:pt>
                </c:numCache>
              </c:numRef>
            </c:plus>
            <c:minus>
              <c:numRef>
                <c:f>'IL-2 (36)'!$H$10:$K$10</c:f>
                <c:numCache>
                  <c:formatCode>General</c:formatCode>
                  <c:ptCount val="4"/>
                  <c:pt idx="1">
                    <c:v>0.38025793001043723</c:v>
                  </c:pt>
                  <c:pt idx="2">
                    <c:v>0.33269567251447468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</a:ln>
              <a:effectLst/>
            </c:spPr>
          </c:errBars>
          <c:cat>
            <c:numRef>
              <c:f>'IL-2 (36)'!$C$8:$F$8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'IL-2 (36)'!$C$10:$F$10</c:f>
              <c:numCache>
                <c:formatCode>General</c:formatCode>
                <c:ptCount val="4"/>
                <c:pt idx="1">
                  <c:v>1.6257607498579532</c:v>
                </c:pt>
                <c:pt idx="2">
                  <c:v>0.85712780370882813</c:v>
                </c:pt>
                <c:pt idx="3">
                  <c:v>0.16504065107740101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46-429E-8972-B378A7199CA1}"/>
            </c:ext>
          </c:extLst>
        </c:ser>
        <c:ser>
          <c:idx val="2"/>
          <c:order val="2"/>
          <c:tx>
            <c:strRef>
              <c:f>'IL-2 (36)'!$B$11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'IL-2 (36)'!$H$11:$K$11</c:f>
                <c:numCache>
                  <c:formatCode>General</c:formatCode>
                  <c:ptCount val="4"/>
                  <c:pt idx="1">
                    <c:v>0.24155908428831246</c:v>
                  </c:pt>
                  <c:pt idx="2">
                    <c:v>0.64103085384045611</c:v>
                  </c:pt>
                </c:numCache>
              </c:numRef>
            </c:plus>
            <c:minus>
              <c:numRef>
                <c:f>'IL-2 (36)'!$H$11:$K$11</c:f>
                <c:numCache>
                  <c:formatCode>General</c:formatCode>
                  <c:ptCount val="4"/>
                  <c:pt idx="1">
                    <c:v>0.24155908428831246</c:v>
                  </c:pt>
                  <c:pt idx="2">
                    <c:v>0.64103085384045611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'IL-2 (36)'!$C$8:$F$8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'IL-2 (36)'!$C$11:$F$11</c:f>
              <c:numCache>
                <c:formatCode>General</c:formatCode>
                <c:ptCount val="4"/>
                <c:pt idx="1">
                  <c:v>3.7768675221433661</c:v>
                </c:pt>
                <c:pt idx="2">
                  <c:v>1.2362102333779059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46-429E-8972-B378A7199CA1}"/>
            </c:ext>
          </c:extLst>
        </c:ser>
        <c:ser>
          <c:idx val="3"/>
          <c:order val="3"/>
          <c:tx>
            <c:strRef>
              <c:f>'IL-2 (36)'!$B$12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'IL-2 (36)'!$H$12:$K$12</c:f>
                <c:numCache>
                  <c:formatCode>General</c:formatCode>
                  <c:ptCount val="4"/>
                  <c:pt idx="1">
                    <c:v>0.24982444956479868</c:v>
                  </c:pt>
                  <c:pt idx="2">
                    <c:v>0.92534422891732038</c:v>
                  </c:pt>
                  <c:pt idx="3">
                    <c:v>0.47293877863216627</c:v>
                  </c:pt>
                </c:numCache>
              </c:numRef>
            </c:plus>
            <c:minus>
              <c:numRef>
                <c:f>'IL-2 (36)'!$H$12:$K$12</c:f>
                <c:numCache>
                  <c:formatCode>General</c:formatCode>
                  <c:ptCount val="4"/>
                  <c:pt idx="1">
                    <c:v>0.24982444956479868</c:v>
                  </c:pt>
                  <c:pt idx="2">
                    <c:v>0.92534422891732038</c:v>
                  </c:pt>
                  <c:pt idx="3">
                    <c:v>0.47293877863216627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'IL-2 (36)'!$C$8:$F$8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'IL-2 (36)'!$C$12:$F$12</c:f>
              <c:numCache>
                <c:formatCode>General</c:formatCode>
                <c:ptCount val="4"/>
                <c:pt idx="1">
                  <c:v>1.4910556753181894</c:v>
                </c:pt>
                <c:pt idx="2">
                  <c:v>3.0675129139398214</c:v>
                </c:pt>
                <c:pt idx="3">
                  <c:v>1.2756867187267589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46-429E-8972-B378A7199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402576"/>
        <c:axId val="350401400"/>
      </c:lineChart>
      <c:dateAx>
        <c:axId val="350402576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1400"/>
        <c:crosses val="autoZero"/>
        <c:auto val="0"/>
        <c:lblOffset val="100"/>
        <c:baseTimeUnit val="days"/>
      </c:dateAx>
      <c:valAx>
        <c:axId val="350401400"/>
        <c:scaling>
          <c:orientation val="minMax"/>
          <c:max val="6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2.3631653563431099E-2"/>
              <c:y val="0.103902666762433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2576"/>
        <c:crossesAt val="0"/>
        <c:crossBetween val="midCat"/>
        <c:majorUnit val="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156718477468923"/>
          <c:y val="5.777960046660835E-2"/>
          <c:w val="0.3034665200121231"/>
          <c:h val="0.43886980679054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IL-1</a:t>
            </a:r>
            <a:r>
              <a:rPr lang="el-GR" sz="1600" b="1" dirty="0">
                <a:solidFill>
                  <a:sysClr val="windowText" lastClr="000000"/>
                </a:solidFill>
              </a:rPr>
              <a:t>α</a:t>
            </a:r>
            <a:endParaRPr lang="en-US" sz="16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034234470691163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843384531152265"/>
          <c:y val="0.23870565867379717"/>
          <c:w val="0.65360492698078654"/>
          <c:h val="0.41219024407953619"/>
        </c:manualLayout>
      </c:layout>
      <c:lineChart>
        <c:grouping val="standard"/>
        <c:varyColors val="0"/>
        <c:ser>
          <c:idx val="0"/>
          <c:order val="0"/>
          <c:tx>
            <c:strRef>
              <c:f>'IL-1a (53)'!$B$9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DB-49EA-A0DF-24DF819C0D65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'IL-1a (53)'!$H$9:$K$9</c:f>
                <c:numCache>
                  <c:formatCode>General</c:formatCode>
                  <c:ptCount val="4"/>
                  <c:pt idx="1">
                    <c:v>2.1577251365563521</c:v>
                  </c:pt>
                  <c:pt idx="2">
                    <c:v>2.7795756482657894</c:v>
                  </c:pt>
                  <c:pt idx="3">
                    <c:v>4.3767870357049876</c:v>
                  </c:pt>
                </c:numCache>
              </c:numRef>
            </c:plus>
            <c:minus>
              <c:numRef>
                <c:f>'IL-1a (53)'!$H$9:$K$9</c:f>
                <c:numCache>
                  <c:formatCode>General</c:formatCode>
                  <c:ptCount val="4"/>
                  <c:pt idx="1">
                    <c:v>2.1577251365563521</c:v>
                  </c:pt>
                  <c:pt idx="2">
                    <c:v>2.7795756482657894</c:v>
                  </c:pt>
                  <c:pt idx="3">
                    <c:v>4.3767870357049876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'IL-1a (53)'!$C$8:$F$8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'IL-1a (53)'!$C$9:$F$9</c:f>
              <c:numCache>
                <c:formatCode>General</c:formatCode>
                <c:ptCount val="4"/>
                <c:pt idx="1">
                  <c:v>29.114346330589026</c:v>
                </c:pt>
                <c:pt idx="2">
                  <c:v>14.886330643463639</c:v>
                </c:pt>
                <c:pt idx="3">
                  <c:v>16.410226152915179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DB-49EA-A0DF-24DF819C0D65}"/>
            </c:ext>
          </c:extLst>
        </c:ser>
        <c:ser>
          <c:idx val="1"/>
          <c:order val="1"/>
          <c:tx>
            <c:strRef>
              <c:f>'IL-1a (53)'!$B$10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4DB-49EA-A0DF-24DF819C0D65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'IL-1a (53)'!$H$10:$K$10</c:f>
                <c:numCache>
                  <c:formatCode>General</c:formatCode>
                  <c:ptCount val="4"/>
                  <c:pt idx="1">
                    <c:v>4.244181572121728</c:v>
                  </c:pt>
                  <c:pt idx="2">
                    <c:v>2.9474396470189026</c:v>
                  </c:pt>
                  <c:pt idx="3">
                    <c:v>0.70342364800046642</c:v>
                  </c:pt>
                </c:numCache>
              </c:numRef>
            </c:plus>
            <c:minus>
              <c:numRef>
                <c:f>'IL-1a (53)'!$H$10:$K$10</c:f>
                <c:numCache>
                  <c:formatCode>General</c:formatCode>
                  <c:ptCount val="4"/>
                  <c:pt idx="1">
                    <c:v>4.244181572121728</c:v>
                  </c:pt>
                  <c:pt idx="2">
                    <c:v>2.9474396470189026</c:v>
                  </c:pt>
                  <c:pt idx="3">
                    <c:v>0.70342364800046642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</a:ln>
              <a:effectLst/>
            </c:spPr>
          </c:errBars>
          <c:cat>
            <c:numRef>
              <c:f>'IL-1a (53)'!$C$8:$F$8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'IL-1a (53)'!$C$10:$F$10</c:f>
              <c:numCache>
                <c:formatCode>General</c:formatCode>
                <c:ptCount val="4"/>
                <c:pt idx="1">
                  <c:v>19.344089671106406</c:v>
                </c:pt>
                <c:pt idx="2">
                  <c:v>13.102217709874257</c:v>
                </c:pt>
                <c:pt idx="3">
                  <c:v>13.625307637154156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4DB-49EA-A0DF-24DF819C0D65}"/>
            </c:ext>
          </c:extLst>
        </c:ser>
        <c:ser>
          <c:idx val="2"/>
          <c:order val="2"/>
          <c:tx>
            <c:strRef>
              <c:f>'IL-1a (53)'!$B$11</c:f>
              <c:strCache>
                <c:ptCount val="1"/>
                <c:pt idx="0">
                  <c:v>3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'IL-1a (53)'!$H$11:$K$11</c:f>
                <c:numCache>
                  <c:formatCode>General</c:formatCode>
                  <c:ptCount val="4"/>
                  <c:pt idx="1">
                    <c:v>0.73567922700157307</c:v>
                  </c:pt>
                  <c:pt idx="2">
                    <c:v>0.59978598345208378</c:v>
                  </c:pt>
                  <c:pt idx="3">
                    <c:v>1.8037778832774443</c:v>
                  </c:pt>
                </c:numCache>
              </c:numRef>
            </c:plus>
            <c:minus>
              <c:numRef>
                <c:f>'IL-1a (53)'!$H$11:$K$11</c:f>
                <c:numCache>
                  <c:formatCode>General</c:formatCode>
                  <c:ptCount val="4"/>
                  <c:pt idx="1">
                    <c:v>0.73567922700157307</c:v>
                  </c:pt>
                  <c:pt idx="2">
                    <c:v>0.59978598345208378</c:v>
                  </c:pt>
                  <c:pt idx="3">
                    <c:v>1.8037778832774443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'IL-1a (53)'!$C$8:$F$8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'IL-1a (53)'!$C$11:$F$11</c:f>
              <c:numCache>
                <c:formatCode>General</c:formatCode>
                <c:ptCount val="4"/>
                <c:pt idx="1">
                  <c:v>25.772999345897492</c:v>
                </c:pt>
                <c:pt idx="2">
                  <c:v>9.7125611862115697</c:v>
                </c:pt>
                <c:pt idx="3">
                  <c:v>14.132858698727301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4DB-49EA-A0DF-24DF819C0D65}"/>
            </c:ext>
          </c:extLst>
        </c:ser>
        <c:ser>
          <c:idx val="3"/>
          <c:order val="3"/>
          <c:tx>
            <c:strRef>
              <c:f>'IL-1a (53)'!$B$12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'IL-1a (53)'!$H$12:$K$12</c:f>
                <c:numCache>
                  <c:formatCode>General</c:formatCode>
                  <c:ptCount val="4"/>
                  <c:pt idx="1">
                    <c:v>1.0831614424728682</c:v>
                  </c:pt>
                  <c:pt idx="2">
                    <c:v>16.638103471284882</c:v>
                  </c:pt>
                  <c:pt idx="3">
                    <c:v>0.59880155335306962</c:v>
                  </c:pt>
                </c:numCache>
              </c:numRef>
            </c:plus>
            <c:minus>
              <c:numRef>
                <c:f>'IL-1a (53)'!$H$12:$K$12</c:f>
                <c:numCache>
                  <c:formatCode>General</c:formatCode>
                  <c:ptCount val="4"/>
                  <c:pt idx="1">
                    <c:v>1.0831614424728682</c:v>
                  </c:pt>
                  <c:pt idx="2">
                    <c:v>16.638103471284882</c:v>
                  </c:pt>
                  <c:pt idx="3">
                    <c:v>0.59880155335306962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'IL-1a (53)'!$C$8:$F$8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'IL-1a (53)'!$C$12:$F$12</c:f>
              <c:numCache>
                <c:formatCode>General</c:formatCode>
                <c:ptCount val="4"/>
                <c:pt idx="1">
                  <c:v>28.049308424546677</c:v>
                </c:pt>
                <c:pt idx="2">
                  <c:v>51.829019725836844</c:v>
                </c:pt>
                <c:pt idx="3">
                  <c:v>5.495165495632758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4DB-49EA-A0DF-24DF819C0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401792"/>
        <c:axId val="350399440"/>
      </c:lineChart>
      <c:dateAx>
        <c:axId val="350401792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399440"/>
        <c:crosses val="autoZero"/>
        <c:auto val="0"/>
        <c:lblOffset val="100"/>
        <c:baseTimeUnit val="days"/>
        <c:majorUnit val="1"/>
        <c:majorTimeUnit val="days"/>
      </c:dateAx>
      <c:valAx>
        <c:axId val="3503994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8572909864208273E-2"/>
              <c:y val="0.175391685332129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1792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60435041269734"/>
          <c:y val="5.622684574987806E-2"/>
          <c:w val="0.32511672827431798"/>
          <c:h val="0.352966401114613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lL-1</a:t>
            </a:r>
            <a:r>
              <a:rPr lang="el-GR" sz="1600" b="1" dirty="0">
                <a:solidFill>
                  <a:sysClr val="windowText" lastClr="000000"/>
                </a:solidFill>
              </a:rPr>
              <a:t>α</a:t>
            </a:r>
            <a:endParaRPr lang="en-US" sz="16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9.941236146469383E-2"/>
          <c:y val="2.6501121602587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727791283042703"/>
          <c:y val="0.23242370494026812"/>
          <c:w val="0.69245334303160233"/>
          <c:h val="0.43624654389900364"/>
        </c:manualLayout>
      </c:layout>
      <c:lineChart>
        <c:grouping val="standard"/>
        <c:varyColors val="0"/>
        <c:ser>
          <c:idx val="0"/>
          <c:order val="0"/>
          <c:tx>
            <c:strRef>
              <c:f>'IL-1a (53)'!$B$9</c:f>
              <c:strCache>
                <c:ptCount val="1"/>
                <c:pt idx="0">
                  <c:v>0 Gy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'IL-1a (53)'!$H$9:$K$9</c:f>
                <c:numCache>
                  <c:formatCode>General</c:formatCode>
                  <c:ptCount val="4"/>
                  <c:pt idx="1">
                    <c:v>7.8928053216317791</c:v>
                  </c:pt>
                  <c:pt idx="2">
                    <c:v>6.1170586193614529</c:v>
                  </c:pt>
                  <c:pt idx="3">
                    <c:v>1.4056394454807437</c:v>
                  </c:pt>
                </c:numCache>
              </c:numRef>
            </c:plus>
            <c:minus>
              <c:numRef>
                <c:f>'IL-1a (53)'!$H$9:$K$9</c:f>
                <c:numCache>
                  <c:formatCode>General</c:formatCode>
                  <c:ptCount val="4"/>
                  <c:pt idx="1">
                    <c:v>7.8928053216317791</c:v>
                  </c:pt>
                  <c:pt idx="2">
                    <c:v>6.1170586193614529</c:v>
                  </c:pt>
                  <c:pt idx="3">
                    <c:v>1.4056394454807437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'IL-1a (53)'!$C$8:$F$8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'IL-1a (53)'!$C$9:$F$9</c:f>
              <c:numCache>
                <c:formatCode>General</c:formatCode>
                <c:ptCount val="4"/>
                <c:pt idx="1">
                  <c:v>21.840717555727604</c:v>
                </c:pt>
                <c:pt idx="2">
                  <c:v>20.105526556044484</c:v>
                </c:pt>
                <c:pt idx="3">
                  <c:v>10.190493686134131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1C-443E-B339-C21B52A786AB}"/>
            </c:ext>
          </c:extLst>
        </c:ser>
        <c:ser>
          <c:idx val="1"/>
          <c:order val="1"/>
          <c:tx>
            <c:strRef>
              <c:f>'IL-1a (53)'!$B$10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'IL-1a (53)'!$H$10:$K$10</c:f>
                <c:numCache>
                  <c:formatCode>General</c:formatCode>
                  <c:ptCount val="4"/>
                  <c:pt idx="1">
                    <c:v>2.2427213387745297</c:v>
                  </c:pt>
                  <c:pt idx="2">
                    <c:v>1.5783288795442987</c:v>
                  </c:pt>
                  <c:pt idx="3">
                    <c:v>3.1068380916217282</c:v>
                  </c:pt>
                </c:numCache>
              </c:numRef>
            </c:plus>
            <c:minus>
              <c:numRef>
                <c:f>'IL-1a (53)'!$H$10:$K$10</c:f>
                <c:numCache>
                  <c:formatCode>General</c:formatCode>
                  <c:ptCount val="4"/>
                  <c:pt idx="1">
                    <c:v>2.2427213387745297</c:v>
                  </c:pt>
                  <c:pt idx="2">
                    <c:v>1.5783288795442987</c:v>
                  </c:pt>
                  <c:pt idx="3">
                    <c:v>3.1068380916217282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</a:ln>
              <a:effectLst/>
            </c:spPr>
          </c:errBars>
          <c:cat>
            <c:numRef>
              <c:f>'IL-1a (53)'!$C$8:$F$8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'IL-1a (53)'!$C$10:$F$10</c:f>
              <c:numCache>
                <c:formatCode>General</c:formatCode>
                <c:ptCount val="4"/>
                <c:pt idx="1">
                  <c:v>16.472085820264752</c:v>
                </c:pt>
                <c:pt idx="2">
                  <c:v>17.258545666397659</c:v>
                </c:pt>
                <c:pt idx="3">
                  <c:v>14.410906770637473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1C-443E-B339-C21B52A786AB}"/>
            </c:ext>
          </c:extLst>
        </c:ser>
        <c:ser>
          <c:idx val="2"/>
          <c:order val="2"/>
          <c:tx>
            <c:strRef>
              <c:f>'IL-1a (53)'!$B$11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'IL-1a (53)'!$H$11:$K$11</c:f>
                <c:numCache>
                  <c:formatCode>General</c:formatCode>
                  <c:ptCount val="4"/>
                  <c:pt idx="1">
                    <c:v>1.5023717139785315</c:v>
                  </c:pt>
                  <c:pt idx="2">
                    <c:v>3.8788099767149413</c:v>
                  </c:pt>
                  <c:pt idx="3">
                    <c:v>4.187493276400521</c:v>
                  </c:pt>
                </c:numCache>
              </c:numRef>
            </c:plus>
            <c:minus>
              <c:numRef>
                <c:f>'IL-1a (53)'!$H$11:$K$11</c:f>
                <c:numCache>
                  <c:formatCode>General</c:formatCode>
                  <c:ptCount val="4"/>
                  <c:pt idx="1">
                    <c:v>1.5023717139785315</c:v>
                  </c:pt>
                  <c:pt idx="2">
                    <c:v>3.8788099767149413</c:v>
                  </c:pt>
                  <c:pt idx="3">
                    <c:v>4.187493276400521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'IL-1a (53)'!$C$8:$F$8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'IL-1a (53)'!$C$11:$F$11</c:f>
              <c:numCache>
                <c:formatCode>General</c:formatCode>
                <c:ptCount val="4"/>
                <c:pt idx="1">
                  <c:v>12.684744599206377</c:v>
                </c:pt>
                <c:pt idx="2">
                  <c:v>16.790577338441896</c:v>
                </c:pt>
                <c:pt idx="3">
                  <c:v>13.893727313038227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1C-443E-B339-C21B52A786AB}"/>
            </c:ext>
          </c:extLst>
        </c:ser>
        <c:ser>
          <c:idx val="3"/>
          <c:order val="3"/>
          <c:tx>
            <c:strRef>
              <c:f>'IL-1a (53)'!$B$12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'IL-1a (53)'!$H$12:$K$12</c:f>
                <c:numCache>
                  <c:formatCode>General</c:formatCode>
                  <c:ptCount val="4"/>
                  <c:pt idx="1">
                    <c:v>3.3753339496096602</c:v>
                  </c:pt>
                  <c:pt idx="2">
                    <c:v>10.277884516769015</c:v>
                  </c:pt>
                  <c:pt idx="3">
                    <c:v>1.7734223081332967</c:v>
                  </c:pt>
                </c:numCache>
              </c:numRef>
            </c:plus>
            <c:minus>
              <c:numRef>
                <c:f>'IL-1a (53)'!$H$12:$K$12</c:f>
                <c:numCache>
                  <c:formatCode>General</c:formatCode>
                  <c:ptCount val="4"/>
                  <c:pt idx="1">
                    <c:v>3.3753339496096602</c:v>
                  </c:pt>
                  <c:pt idx="2">
                    <c:v>10.277884516769015</c:v>
                  </c:pt>
                  <c:pt idx="3">
                    <c:v>1.7734223081332967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'IL-1a (53)'!$C$8:$F$8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'IL-1a (53)'!$C$12:$F$12</c:f>
              <c:numCache>
                <c:formatCode>General</c:formatCode>
                <c:ptCount val="4"/>
                <c:pt idx="1">
                  <c:v>16.25627288185521</c:v>
                </c:pt>
                <c:pt idx="2">
                  <c:v>40.470057493005164</c:v>
                </c:pt>
                <c:pt idx="3">
                  <c:v>8.6663188719026962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1C-443E-B339-C21B52A78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399832"/>
        <c:axId val="350405320"/>
      </c:lineChart>
      <c:dateAx>
        <c:axId val="350399832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5320"/>
        <c:crosses val="autoZero"/>
        <c:auto val="0"/>
        <c:lblOffset val="100"/>
        <c:baseTimeUnit val="days"/>
      </c:dateAx>
      <c:valAx>
        <c:axId val="350405320"/>
        <c:scaling>
          <c:orientation val="minMax"/>
          <c:max val="8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4.1976915567635857E-3"/>
              <c:y val="0.163924738576514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399832"/>
        <c:crossesAt val="0"/>
        <c:crossBetween val="midCat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269318377581689"/>
          <c:y val="9.753143095623143E-2"/>
          <c:w val="0.3173067630332741"/>
          <c:h val="0.37969524642752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IL-10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</a:t>
            </a:r>
            <a:endParaRPr lang="en-US" sz="16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034234470691163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136614508419769"/>
          <c:y val="0.25787127046070768"/>
          <c:w val="0.61984760091360236"/>
          <c:h val="0.42996348889707958"/>
        </c:manualLayout>
      </c:layout>
      <c:lineChart>
        <c:grouping val="standard"/>
        <c:varyColors val="0"/>
        <c:ser>
          <c:idx val="0"/>
          <c:order val="0"/>
          <c:tx>
            <c:strRef>
              <c:f>'IL-10 (56)'!$B$9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772-44F4-9AFC-FFC03C2CA813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'IL-10 (56)'!$H$9:$K$9</c:f>
                <c:numCache>
                  <c:formatCode>General</c:formatCode>
                  <c:ptCount val="4"/>
                  <c:pt idx="1">
                    <c:v>1.1174419079748494</c:v>
                  </c:pt>
                  <c:pt idx="2">
                    <c:v>0.14371778838242588</c:v>
                  </c:pt>
                  <c:pt idx="3">
                    <c:v>1.0819895175037475</c:v>
                  </c:pt>
                </c:numCache>
              </c:numRef>
            </c:plus>
            <c:minus>
              <c:numRef>
                <c:f>'IL-10 (56)'!$H$9:$K$9</c:f>
                <c:numCache>
                  <c:formatCode>General</c:formatCode>
                  <c:ptCount val="4"/>
                  <c:pt idx="1">
                    <c:v>1.1174419079748494</c:v>
                  </c:pt>
                  <c:pt idx="2">
                    <c:v>0.14371778838242588</c:v>
                  </c:pt>
                  <c:pt idx="3">
                    <c:v>1.0819895175037475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'IL-10 (56)'!$C$8:$F$8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'IL-10 (56)'!$C$9:$F$9</c:f>
              <c:numCache>
                <c:formatCode>General</c:formatCode>
                <c:ptCount val="4"/>
                <c:pt idx="1">
                  <c:v>4.9502600756149455</c:v>
                </c:pt>
                <c:pt idx="2">
                  <c:v>3.2988245844989299</c:v>
                </c:pt>
                <c:pt idx="3">
                  <c:v>4.4260297429554862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72-44F4-9AFC-FFC03C2CA813}"/>
            </c:ext>
          </c:extLst>
        </c:ser>
        <c:ser>
          <c:idx val="1"/>
          <c:order val="1"/>
          <c:tx>
            <c:strRef>
              <c:f>'IL-10 (56)'!$B$10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7772-44F4-9AFC-FFC03C2CA813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'IL-10 (56)'!$H$10:$K$10</c:f>
                <c:numCache>
                  <c:formatCode>General</c:formatCode>
                  <c:ptCount val="4"/>
                  <c:pt idx="1">
                    <c:v>0.40796348614087674</c:v>
                  </c:pt>
                  <c:pt idx="2">
                    <c:v>1.0405866413915805</c:v>
                  </c:pt>
                  <c:pt idx="3">
                    <c:v>0.47274671505400789</c:v>
                  </c:pt>
                </c:numCache>
              </c:numRef>
            </c:plus>
            <c:minus>
              <c:numRef>
                <c:f>'IL-10 (56)'!$H$10:$K$10</c:f>
                <c:numCache>
                  <c:formatCode>General</c:formatCode>
                  <c:ptCount val="4"/>
                  <c:pt idx="1">
                    <c:v>0.40796348614087674</c:v>
                  </c:pt>
                  <c:pt idx="2">
                    <c:v>1.0405866413915805</c:v>
                  </c:pt>
                  <c:pt idx="3">
                    <c:v>0.47274671505400789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'IL-10 (56)'!$C$8:$F$8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'IL-10 (56)'!$C$10:$F$10</c:f>
              <c:numCache>
                <c:formatCode>General</c:formatCode>
                <c:ptCount val="4"/>
                <c:pt idx="1">
                  <c:v>5.7765481319737617</c:v>
                </c:pt>
                <c:pt idx="2">
                  <c:v>5.3614896920897905</c:v>
                </c:pt>
                <c:pt idx="3">
                  <c:v>3.6915792479311547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772-44F4-9AFC-FFC03C2CA813}"/>
            </c:ext>
          </c:extLst>
        </c:ser>
        <c:ser>
          <c:idx val="2"/>
          <c:order val="2"/>
          <c:tx>
            <c:strRef>
              <c:f>'IL-10 (56)'!$B$11</c:f>
              <c:strCache>
                <c:ptCount val="1"/>
                <c:pt idx="0">
                  <c:v>3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'IL-10 (56)'!$H$11:$K$11</c:f>
                <c:numCache>
                  <c:formatCode>General</c:formatCode>
                  <c:ptCount val="4"/>
                  <c:pt idx="1">
                    <c:v>0.53417567298153634</c:v>
                  </c:pt>
                  <c:pt idx="2">
                    <c:v>0.26395216137180966</c:v>
                  </c:pt>
                  <c:pt idx="3">
                    <c:v>0.65789620011643979</c:v>
                  </c:pt>
                </c:numCache>
              </c:numRef>
            </c:plus>
            <c:minus>
              <c:numRef>
                <c:f>'IL-10 (56)'!$H$11:$K$11</c:f>
                <c:numCache>
                  <c:formatCode>General</c:formatCode>
                  <c:ptCount val="4"/>
                  <c:pt idx="1">
                    <c:v>0.53417567298153634</c:v>
                  </c:pt>
                  <c:pt idx="2">
                    <c:v>0.26395216137180966</c:v>
                  </c:pt>
                  <c:pt idx="3">
                    <c:v>0.65789620011643979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'IL-10 (56)'!$C$8:$F$8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'IL-10 (56)'!$C$11:$F$11</c:f>
              <c:numCache>
                <c:formatCode>General</c:formatCode>
                <c:ptCount val="4"/>
                <c:pt idx="1">
                  <c:v>4.8847958955769464</c:v>
                </c:pt>
                <c:pt idx="2">
                  <c:v>2.5310884007561554</c:v>
                </c:pt>
                <c:pt idx="3">
                  <c:v>3.3079825850418789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772-44F4-9AFC-FFC03C2CA813}"/>
            </c:ext>
          </c:extLst>
        </c:ser>
        <c:ser>
          <c:idx val="3"/>
          <c:order val="3"/>
          <c:tx>
            <c:strRef>
              <c:f>'IL-10 (56)'!$B$12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'IL-10 (56)'!$H$12:$K$12</c:f>
                <c:numCache>
                  <c:formatCode>General</c:formatCode>
                  <c:ptCount val="4"/>
                  <c:pt idx="1">
                    <c:v>0.34596212678656091</c:v>
                  </c:pt>
                  <c:pt idx="2">
                    <c:v>0.31251621902582</c:v>
                  </c:pt>
                  <c:pt idx="3">
                    <c:v>0.38498492374930737</c:v>
                  </c:pt>
                </c:numCache>
              </c:numRef>
            </c:plus>
            <c:minus>
              <c:numRef>
                <c:f>'IL-10 (56)'!$H$12:$K$12</c:f>
                <c:numCache>
                  <c:formatCode>General</c:formatCode>
                  <c:ptCount val="4"/>
                  <c:pt idx="1">
                    <c:v>0.34596212678656091</c:v>
                  </c:pt>
                  <c:pt idx="2">
                    <c:v>0.31251621902582</c:v>
                  </c:pt>
                  <c:pt idx="3">
                    <c:v>0.38498492374930737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'IL-10 (56)'!$C$8:$F$8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'IL-10 (56)'!$C$12:$F$12</c:f>
              <c:numCache>
                <c:formatCode>General</c:formatCode>
                <c:ptCount val="4"/>
                <c:pt idx="1">
                  <c:v>5.1518579864981806</c:v>
                </c:pt>
                <c:pt idx="2">
                  <c:v>1.720964894902657</c:v>
                </c:pt>
                <c:pt idx="3">
                  <c:v>2.3232232823028416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772-44F4-9AFC-FFC03C2CA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400616"/>
        <c:axId val="350404536"/>
      </c:lineChart>
      <c:dateAx>
        <c:axId val="350400616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4536"/>
        <c:crosses val="autoZero"/>
        <c:auto val="0"/>
        <c:lblOffset val="100"/>
        <c:baseTimeUnit val="days"/>
        <c:majorUnit val="1"/>
        <c:majorTimeUnit val="days"/>
      </c:dateAx>
      <c:valAx>
        <c:axId val="350404536"/>
        <c:scaling>
          <c:orientation val="minMax"/>
          <c:max val="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3.8422495624889064E-3"/>
              <c:y val="0.112594454429396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0616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50209697270195"/>
          <c:y val="4.7643566102165434E-2"/>
          <c:w val="0.36496309944154076"/>
          <c:h val="0.367784414739118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GM-CSF </a:t>
            </a:r>
          </a:p>
        </c:rich>
      </c:tx>
      <c:layout>
        <c:manualLayout>
          <c:xMode val="edge"/>
          <c:yMode val="edge"/>
          <c:x val="0.1034234470691163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790120322981"/>
          <c:y val="0.26226026724354184"/>
          <c:w val="0.63318505164425876"/>
          <c:h val="0.42026140611422852"/>
        </c:manualLayout>
      </c:layout>
      <c:lineChart>
        <c:grouping val="standard"/>
        <c:varyColors val="0"/>
        <c:ser>
          <c:idx val="0"/>
          <c:order val="0"/>
          <c:tx>
            <c:strRef>
              <c:f>'GM-CSF (73)'!$B$9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6A-4400-8049-A32E305E1CC5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'GM-CSF (73)'!$H$9:$K$9</c:f>
                <c:numCache>
                  <c:formatCode>General</c:formatCode>
                  <c:ptCount val="4"/>
                  <c:pt idx="1">
                    <c:v>0.57105913727712088</c:v>
                  </c:pt>
                  <c:pt idx="2">
                    <c:v>0.13124600954418295</c:v>
                  </c:pt>
                  <c:pt idx="3">
                    <c:v>0.6889814407460505</c:v>
                  </c:pt>
                </c:numCache>
              </c:numRef>
            </c:plus>
            <c:minus>
              <c:numRef>
                <c:f>'GM-CSF (73)'!$H$9:$K$9</c:f>
                <c:numCache>
                  <c:formatCode>General</c:formatCode>
                  <c:ptCount val="4"/>
                  <c:pt idx="1">
                    <c:v>0.57105913727712088</c:v>
                  </c:pt>
                  <c:pt idx="2">
                    <c:v>0.13124600954418295</c:v>
                  </c:pt>
                  <c:pt idx="3">
                    <c:v>0.6889814407460505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'GM-CSF (73)'!$C$8:$F$8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'GM-CSF (73)'!$C$9:$F$9</c:f>
              <c:numCache>
                <c:formatCode>General</c:formatCode>
                <c:ptCount val="4"/>
                <c:pt idx="1">
                  <c:v>5.1588511732561875</c:v>
                </c:pt>
                <c:pt idx="2">
                  <c:v>2.7139578739509629</c:v>
                </c:pt>
                <c:pt idx="3">
                  <c:v>3.9516864457015721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6A-4400-8049-A32E305E1CC5}"/>
            </c:ext>
          </c:extLst>
        </c:ser>
        <c:ser>
          <c:idx val="1"/>
          <c:order val="1"/>
          <c:tx>
            <c:strRef>
              <c:f>'GM-CSF (73)'!$B$10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FA6A-4400-8049-A32E305E1CC5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'GM-CSF (73)'!$H$10:$K$10</c:f>
                <c:numCache>
                  <c:formatCode>General</c:formatCode>
                  <c:ptCount val="4"/>
                  <c:pt idx="1">
                    <c:v>1.2763474349867878</c:v>
                  </c:pt>
                  <c:pt idx="2">
                    <c:v>1.8756132157066232</c:v>
                  </c:pt>
                  <c:pt idx="3">
                    <c:v>0.40952590754265356</c:v>
                  </c:pt>
                </c:numCache>
              </c:numRef>
            </c:plus>
            <c:minus>
              <c:numRef>
                <c:f>'GM-CSF (73)'!$H$10:$K$10</c:f>
                <c:numCache>
                  <c:formatCode>General</c:formatCode>
                  <c:ptCount val="4"/>
                  <c:pt idx="1">
                    <c:v>1.2763474349867878</c:v>
                  </c:pt>
                  <c:pt idx="2">
                    <c:v>1.8756132157066232</c:v>
                  </c:pt>
                  <c:pt idx="3">
                    <c:v>0.40952590754265356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'GM-CSF (73)'!$C$8:$F$8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'GM-CSF (73)'!$C$10:$F$10</c:f>
              <c:numCache>
                <c:formatCode>General</c:formatCode>
                <c:ptCount val="4"/>
                <c:pt idx="1">
                  <c:v>5.7388416228458938</c:v>
                </c:pt>
                <c:pt idx="2">
                  <c:v>7.6645493859193907</c:v>
                </c:pt>
                <c:pt idx="3">
                  <c:v>3.0423042477707933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6A-4400-8049-A32E305E1CC5}"/>
            </c:ext>
          </c:extLst>
        </c:ser>
        <c:ser>
          <c:idx val="2"/>
          <c:order val="2"/>
          <c:tx>
            <c:strRef>
              <c:f>'GM-CSF (73)'!$B$11</c:f>
              <c:strCache>
                <c:ptCount val="1"/>
                <c:pt idx="0">
                  <c:v>3 Gy</c:v>
                </c:pt>
              </c:strCache>
            </c:strRef>
          </c:tx>
          <c:spPr>
            <a:ln w="2540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'GM-CSF (73)'!$H$11:$K$11</c:f>
                <c:numCache>
                  <c:formatCode>General</c:formatCode>
                  <c:ptCount val="4"/>
                  <c:pt idx="1">
                    <c:v>0.75130558868646324</c:v>
                  </c:pt>
                  <c:pt idx="2">
                    <c:v>0.50185176962678379</c:v>
                  </c:pt>
                  <c:pt idx="3">
                    <c:v>0.44562853521749951</c:v>
                  </c:pt>
                </c:numCache>
              </c:numRef>
            </c:plus>
            <c:minus>
              <c:numRef>
                <c:f>'GM-CSF (73)'!$H$11:$K$11</c:f>
                <c:numCache>
                  <c:formatCode>General</c:formatCode>
                  <c:ptCount val="4"/>
                  <c:pt idx="1">
                    <c:v>0.75130558868646324</c:v>
                  </c:pt>
                  <c:pt idx="2">
                    <c:v>0.50185176962678379</c:v>
                  </c:pt>
                  <c:pt idx="3">
                    <c:v>0.44562853521749951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'GM-CSF (73)'!$C$8:$F$8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'GM-CSF (73)'!$C$11:$F$11</c:f>
              <c:numCache>
                <c:formatCode>General</c:formatCode>
                <c:ptCount val="4"/>
                <c:pt idx="1">
                  <c:v>4.7520124485170507</c:v>
                </c:pt>
                <c:pt idx="2">
                  <c:v>4.6758605629474603</c:v>
                </c:pt>
                <c:pt idx="3">
                  <c:v>3.1433029982128393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A6A-4400-8049-A32E305E1CC5}"/>
            </c:ext>
          </c:extLst>
        </c:ser>
        <c:ser>
          <c:idx val="3"/>
          <c:order val="3"/>
          <c:tx>
            <c:strRef>
              <c:f>'GM-CSF (73)'!$B$12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'GM-CSF (73)'!$H$12:$K$12</c:f>
                <c:numCache>
                  <c:formatCode>General</c:formatCode>
                  <c:ptCount val="4"/>
                  <c:pt idx="1">
                    <c:v>0.2524562220045799</c:v>
                  </c:pt>
                  <c:pt idx="2">
                    <c:v>2.7122872399446925</c:v>
                  </c:pt>
                  <c:pt idx="3">
                    <c:v>2.3533333333333375</c:v>
                  </c:pt>
                </c:numCache>
              </c:numRef>
            </c:plus>
            <c:minus>
              <c:numRef>
                <c:f>'GM-CSF (73)'!$H$12:$K$12</c:f>
                <c:numCache>
                  <c:formatCode>General</c:formatCode>
                  <c:ptCount val="4"/>
                  <c:pt idx="1">
                    <c:v>0.2524562220045799</c:v>
                  </c:pt>
                  <c:pt idx="2">
                    <c:v>2.7122872399446925</c:v>
                  </c:pt>
                  <c:pt idx="3">
                    <c:v>2.3533333333333375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'GM-CSF (73)'!$C$8:$F$8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'GM-CSF (73)'!$C$12:$F$12</c:f>
              <c:numCache>
                <c:formatCode>General</c:formatCode>
                <c:ptCount val="4"/>
                <c:pt idx="1">
                  <c:v>5.3902464518445923</c:v>
                </c:pt>
                <c:pt idx="2">
                  <c:v>21.255815166703695</c:v>
                </c:pt>
                <c:pt idx="3">
                  <c:v>2.3906639416211397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A6A-4400-8049-A32E305E1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402968"/>
        <c:axId val="350403752"/>
      </c:lineChart>
      <c:dateAx>
        <c:axId val="350402968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3752"/>
        <c:crosses val="autoZero"/>
        <c:auto val="0"/>
        <c:lblOffset val="100"/>
        <c:baseTimeUnit val="days"/>
        <c:majorUnit val="1"/>
        <c:majorTimeUnit val="days"/>
      </c:dateAx>
      <c:valAx>
        <c:axId val="350403752"/>
        <c:scaling>
          <c:orientation val="minMax"/>
          <c:max val="3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3.7182807957823571E-3"/>
              <c:y val="0.183521762063778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2968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215472162138662"/>
          <c:y val="6.691535558700297E-2"/>
          <c:w val="0.3500304311643514"/>
          <c:h val="0.37969524642752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IL-6</a:t>
            </a:r>
          </a:p>
        </c:rich>
      </c:tx>
      <c:layout>
        <c:manualLayout>
          <c:xMode val="edge"/>
          <c:yMode val="edge"/>
          <c:x val="7.8869402073208833E-2"/>
          <c:y val="5.311652733012795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85840344785615"/>
          <c:y val="0.20477859292848383"/>
          <c:w val="0.60731879529924182"/>
          <c:h val="0.4949065212802215"/>
        </c:manualLayout>
      </c:layout>
      <c:lineChart>
        <c:grouping val="standard"/>
        <c:varyColors val="0"/>
        <c:ser>
          <c:idx val="0"/>
          <c:order val="0"/>
          <c:tx>
            <c:strRef>
              <c:f>'IL-6 (38)'!$B$9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01-4544-A8ED-0B8A97206F0D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'IL-6 (38)'!$H$9:$K$9</c:f>
                <c:numCache>
                  <c:formatCode>General</c:formatCode>
                  <c:ptCount val="4"/>
                  <c:pt idx="1">
                    <c:v>0.87952517205993164</c:v>
                  </c:pt>
                  <c:pt idx="2">
                    <c:v>0.74890610722565276</c:v>
                  </c:pt>
                  <c:pt idx="3">
                    <c:v>0.73845780280118023</c:v>
                  </c:pt>
                </c:numCache>
              </c:numRef>
            </c:plus>
            <c:minus>
              <c:numRef>
                <c:f>'IL-6 (38)'!$H$9:$K$9</c:f>
                <c:numCache>
                  <c:formatCode>General</c:formatCode>
                  <c:ptCount val="4"/>
                  <c:pt idx="1">
                    <c:v>0.87952517205993164</c:v>
                  </c:pt>
                  <c:pt idx="2">
                    <c:v>0.74890610722565276</c:v>
                  </c:pt>
                  <c:pt idx="3">
                    <c:v>0.73845780280118023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'IL-6 (38)'!$C$8:$F$8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'IL-6 (38)'!$C$9:$F$9</c:f>
              <c:numCache>
                <c:formatCode>General</c:formatCode>
                <c:ptCount val="4"/>
                <c:pt idx="1">
                  <c:v>4.0868938635563516</c:v>
                </c:pt>
                <c:pt idx="2">
                  <c:v>5.623363227469695</c:v>
                </c:pt>
                <c:pt idx="3">
                  <c:v>4.1461119065740641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01-4544-A8ED-0B8A97206F0D}"/>
            </c:ext>
          </c:extLst>
        </c:ser>
        <c:ser>
          <c:idx val="1"/>
          <c:order val="1"/>
          <c:tx>
            <c:strRef>
              <c:f>'IL-6 (38)'!$B$10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801-4544-A8ED-0B8A97206F0D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'IL-6 (38)'!$H$10:$K$10</c:f>
                <c:numCache>
                  <c:formatCode>General</c:formatCode>
                  <c:ptCount val="4"/>
                  <c:pt idx="1">
                    <c:v>0.42493562758769027</c:v>
                  </c:pt>
                  <c:pt idx="2">
                    <c:v>1.2322297503451283</c:v>
                  </c:pt>
                  <c:pt idx="3">
                    <c:v>0.92629068688769367</c:v>
                  </c:pt>
                </c:numCache>
              </c:numRef>
            </c:plus>
            <c:minus>
              <c:numRef>
                <c:f>'IL-6 (38)'!$H$10:$K$10</c:f>
                <c:numCache>
                  <c:formatCode>General</c:formatCode>
                  <c:ptCount val="4"/>
                  <c:pt idx="1">
                    <c:v>0.42493562758769027</c:v>
                  </c:pt>
                  <c:pt idx="2">
                    <c:v>1.2322297503451283</c:v>
                  </c:pt>
                  <c:pt idx="3">
                    <c:v>0.92629068688769367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</a:ln>
              <a:effectLst/>
            </c:spPr>
          </c:errBars>
          <c:cat>
            <c:numRef>
              <c:f>'IL-6 (38)'!$C$8:$F$8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'IL-6 (38)'!$C$10:$F$10</c:f>
              <c:numCache>
                <c:formatCode>General</c:formatCode>
                <c:ptCount val="4"/>
                <c:pt idx="1">
                  <c:v>3.6765191459924256</c:v>
                </c:pt>
                <c:pt idx="2">
                  <c:v>4.2280209276889638</c:v>
                </c:pt>
                <c:pt idx="3">
                  <c:v>2.5103914173548834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801-4544-A8ED-0B8A97206F0D}"/>
            </c:ext>
          </c:extLst>
        </c:ser>
        <c:ser>
          <c:idx val="2"/>
          <c:order val="2"/>
          <c:tx>
            <c:strRef>
              <c:f>'IL-6 (38)'!$B$11</c:f>
              <c:strCache>
                <c:ptCount val="1"/>
                <c:pt idx="0">
                  <c:v>3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'IL-6 (38)'!$H$11:$K$11</c:f>
                <c:numCache>
                  <c:formatCode>General</c:formatCode>
                  <c:ptCount val="4"/>
                  <c:pt idx="1">
                    <c:v>0.82031092275624817</c:v>
                  </c:pt>
                  <c:pt idx="2">
                    <c:v>0.59099127083546976</c:v>
                  </c:pt>
                  <c:pt idx="3">
                    <c:v>1.9606543040578763</c:v>
                  </c:pt>
                </c:numCache>
              </c:numRef>
            </c:plus>
            <c:minus>
              <c:numRef>
                <c:f>'IL-6 (38)'!$H$11:$K$11</c:f>
                <c:numCache>
                  <c:formatCode>General</c:formatCode>
                  <c:ptCount val="4"/>
                  <c:pt idx="1">
                    <c:v>0.82031092275624817</c:v>
                  </c:pt>
                  <c:pt idx="2">
                    <c:v>0.59099127083546976</c:v>
                  </c:pt>
                  <c:pt idx="3">
                    <c:v>1.9606543040578763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'IL-6 (38)'!$C$8:$F$8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'IL-6 (38)'!$C$11:$F$11</c:f>
              <c:numCache>
                <c:formatCode>General</c:formatCode>
                <c:ptCount val="4"/>
                <c:pt idx="1">
                  <c:v>4.5102849097454412</c:v>
                </c:pt>
                <c:pt idx="2">
                  <c:v>4.2968490450953363</c:v>
                </c:pt>
                <c:pt idx="3">
                  <c:v>5.5116187502370337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801-4544-A8ED-0B8A97206F0D}"/>
            </c:ext>
          </c:extLst>
        </c:ser>
        <c:ser>
          <c:idx val="3"/>
          <c:order val="3"/>
          <c:tx>
            <c:strRef>
              <c:f>'IL-6 (38)'!$B$12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'IL-6 (38)'!$H$12:$K$12</c:f>
                <c:numCache>
                  <c:formatCode>General</c:formatCode>
                  <c:ptCount val="4"/>
                  <c:pt idx="1">
                    <c:v>1.250541460003308</c:v>
                  </c:pt>
                  <c:pt idx="2">
                    <c:v>2.1117778754488254</c:v>
                  </c:pt>
                  <c:pt idx="3">
                    <c:v>1.2295651550237885</c:v>
                  </c:pt>
                </c:numCache>
              </c:numRef>
            </c:plus>
            <c:minus>
              <c:numRef>
                <c:f>'IL-6 (38)'!$H$12:$K$12</c:f>
                <c:numCache>
                  <c:formatCode>General</c:formatCode>
                  <c:ptCount val="4"/>
                  <c:pt idx="1">
                    <c:v>1.250541460003308</c:v>
                  </c:pt>
                  <c:pt idx="2">
                    <c:v>2.1117778754488254</c:v>
                  </c:pt>
                  <c:pt idx="3">
                    <c:v>1.2295651550237885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'IL-6 (38)'!$C$8:$F$8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'IL-6 (38)'!$C$12:$F$12</c:f>
              <c:numCache>
                <c:formatCode>General</c:formatCode>
                <c:ptCount val="4"/>
                <c:pt idx="1">
                  <c:v>5.6109004055866052</c:v>
                </c:pt>
                <c:pt idx="2">
                  <c:v>4.0481276999547839</c:v>
                </c:pt>
                <c:pt idx="3">
                  <c:v>4.873718407380915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801-4544-A8ED-0B8A97206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032360"/>
        <c:axId val="306034320"/>
      </c:lineChart>
      <c:dateAx>
        <c:axId val="306032360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034320"/>
        <c:crosses val="autoZero"/>
        <c:auto val="0"/>
        <c:lblOffset val="100"/>
        <c:baseTimeUnit val="days"/>
        <c:majorUnit val="1"/>
        <c:majorTimeUnit val="days"/>
      </c:dateAx>
      <c:valAx>
        <c:axId val="3060343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3.8788277065502082E-3"/>
              <c:y val="0.186244210409563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032360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59686884216446"/>
          <c:y val="3.0108545851415792E-2"/>
          <c:w val="0.36099184265638007"/>
          <c:h val="0.38629713885419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GM-CSF</a:t>
            </a:r>
          </a:p>
        </c:rich>
      </c:tx>
      <c:layout>
        <c:manualLayout>
          <c:xMode val="edge"/>
          <c:yMode val="edge"/>
          <c:x val="0.13713261942860269"/>
          <c:y val="1.69489812610648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858502582910572"/>
          <c:y val="0.2600217390398139"/>
          <c:w val="0.69148057852340206"/>
          <c:h val="0.49730815245257221"/>
        </c:manualLayout>
      </c:layout>
      <c:lineChart>
        <c:grouping val="standard"/>
        <c:varyColors val="0"/>
        <c:ser>
          <c:idx val="0"/>
          <c:order val="0"/>
          <c:tx>
            <c:strRef>
              <c:f>'GM-CSF (73)'!$B$9</c:f>
              <c:strCache>
                <c:ptCount val="1"/>
                <c:pt idx="0">
                  <c:v>0 Gy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'GM-CSF (73)'!$H$9:$K$9</c:f>
                <c:numCache>
                  <c:formatCode>General</c:formatCode>
                  <c:ptCount val="4"/>
                  <c:pt idx="1">
                    <c:v>1.2840873668695076</c:v>
                  </c:pt>
                  <c:pt idx="2">
                    <c:v>0.45021179526119337</c:v>
                  </c:pt>
                  <c:pt idx="3">
                    <c:v>0.39608154402666096</c:v>
                  </c:pt>
                </c:numCache>
              </c:numRef>
            </c:plus>
            <c:minus>
              <c:numRef>
                <c:f>'GM-CSF (73)'!$H$9:$K$9</c:f>
                <c:numCache>
                  <c:formatCode>General</c:formatCode>
                  <c:ptCount val="4"/>
                  <c:pt idx="1">
                    <c:v>1.2840873668695076</c:v>
                  </c:pt>
                  <c:pt idx="2">
                    <c:v>0.45021179526119337</c:v>
                  </c:pt>
                  <c:pt idx="3">
                    <c:v>0.39608154402666096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'GM-CSF (73)'!$C$8:$F$8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'GM-CSF (73)'!$C$9:$F$9</c:f>
              <c:numCache>
                <c:formatCode>General</c:formatCode>
                <c:ptCount val="4"/>
                <c:pt idx="1">
                  <c:v>6.8021850075066563</c:v>
                </c:pt>
                <c:pt idx="2">
                  <c:v>4.149391717634221</c:v>
                </c:pt>
                <c:pt idx="3">
                  <c:v>2.4195089549803219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06-496D-B0C3-48544FFA594B}"/>
            </c:ext>
          </c:extLst>
        </c:ser>
        <c:ser>
          <c:idx val="1"/>
          <c:order val="1"/>
          <c:tx>
            <c:strRef>
              <c:f>'GM-CSF (73)'!$B$10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'GM-CSF (73)'!$H$10:$K$10</c:f>
                <c:numCache>
                  <c:formatCode>General</c:formatCode>
                  <c:ptCount val="4"/>
                  <c:pt idx="1">
                    <c:v>0.57252378365560341</c:v>
                  </c:pt>
                  <c:pt idx="2">
                    <c:v>0.69750646775667413</c:v>
                  </c:pt>
                  <c:pt idx="3">
                    <c:v>0.33347561361146799</c:v>
                  </c:pt>
                </c:numCache>
              </c:numRef>
            </c:plus>
            <c:minus>
              <c:numRef>
                <c:f>'GM-CSF (73)'!$H$10:$K$10</c:f>
                <c:numCache>
                  <c:formatCode>General</c:formatCode>
                  <c:ptCount val="4"/>
                  <c:pt idx="1">
                    <c:v>0.57252378365560341</c:v>
                  </c:pt>
                  <c:pt idx="2">
                    <c:v>0.69750646775667413</c:v>
                  </c:pt>
                  <c:pt idx="3">
                    <c:v>0.33347561361146799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</a:ln>
              <a:effectLst/>
            </c:spPr>
          </c:errBars>
          <c:cat>
            <c:numRef>
              <c:f>'GM-CSF (73)'!$C$8:$F$8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'GM-CSF (73)'!$C$10:$F$10</c:f>
              <c:numCache>
                <c:formatCode>General</c:formatCode>
                <c:ptCount val="4"/>
                <c:pt idx="1">
                  <c:v>6.1643316476686802</c:v>
                </c:pt>
                <c:pt idx="2">
                  <c:v>3.6230950507657345</c:v>
                </c:pt>
                <c:pt idx="3">
                  <c:v>2.8258560948673774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06-496D-B0C3-48544FFA594B}"/>
            </c:ext>
          </c:extLst>
        </c:ser>
        <c:ser>
          <c:idx val="2"/>
          <c:order val="2"/>
          <c:tx>
            <c:strRef>
              <c:f>'GM-CSF (73)'!$B$11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'GM-CSF (73)'!$H$11:$K$11</c:f>
                <c:numCache>
                  <c:formatCode>General</c:formatCode>
                  <c:ptCount val="4"/>
                  <c:pt idx="1">
                    <c:v>0.579745094748085</c:v>
                  </c:pt>
                  <c:pt idx="2">
                    <c:v>0.78950813030911726</c:v>
                  </c:pt>
                </c:numCache>
              </c:numRef>
            </c:plus>
            <c:minus>
              <c:numRef>
                <c:f>'GM-CSF (73)'!$H$11:$K$11</c:f>
                <c:numCache>
                  <c:formatCode>General</c:formatCode>
                  <c:ptCount val="4"/>
                  <c:pt idx="1">
                    <c:v>0.579745094748085</c:v>
                  </c:pt>
                  <c:pt idx="2">
                    <c:v>0.78950813030911726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'GM-CSF (73)'!$C$8:$F$8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'GM-CSF (73)'!$C$11:$F$11</c:f>
              <c:numCache>
                <c:formatCode>General</c:formatCode>
                <c:ptCount val="4"/>
                <c:pt idx="1">
                  <c:v>5.5741441311917841</c:v>
                </c:pt>
                <c:pt idx="2">
                  <c:v>3.4401100692229654</c:v>
                </c:pt>
                <c:pt idx="3">
                  <c:v>2.0015625039093017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06-496D-B0C3-48544FFA594B}"/>
            </c:ext>
          </c:extLst>
        </c:ser>
        <c:ser>
          <c:idx val="3"/>
          <c:order val="3"/>
          <c:tx>
            <c:strRef>
              <c:f>'GM-CSF (73)'!$B$12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'GM-CSF (73)'!$H$12:$K$12</c:f>
                <c:numCache>
                  <c:formatCode>General</c:formatCode>
                  <c:ptCount val="4"/>
                  <c:pt idx="1">
                    <c:v>0.16646324428133613</c:v>
                  </c:pt>
                  <c:pt idx="2">
                    <c:v>2.1058191349811395</c:v>
                  </c:pt>
                  <c:pt idx="3">
                    <c:v>0.69811683689238435</c:v>
                  </c:pt>
                </c:numCache>
              </c:numRef>
            </c:plus>
            <c:minus>
              <c:numRef>
                <c:f>'GM-CSF (73)'!$H$12:$K$12</c:f>
                <c:numCache>
                  <c:formatCode>General</c:formatCode>
                  <c:ptCount val="4"/>
                  <c:pt idx="1">
                    <c:v>0.16646324428133613</c:v>
                  </c:pt>
                  <c:pt idx="2">
                    <c:v>2.1058191349811395</c:v>
                  </c:pt>
                  <c:pt idx="3">
                    <c:v>0.69811683689238435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'GM-CSF (73)'!$C$8:$F$8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'GM-CSF (73)'!$C$12:$F$12</c:f>
              <c:numCache>
                <c:formatCode>General</c:formatCode>
                <c:ptCount val="4"/>
                <c:pt idx="1">
                  <c:v>3.8954100884145233</c:v>
                </c:pt>
                <c:pt idx="2">
                  <c:v>20.548720158480378</c:v>
                </c:pt>
                <c:pt idx="3">
                  <c:v>3.8443650244886189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06-496D-B0C3-48544FFA59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404928"/>
        <c:axId val="350405712"/>
      </c:lineChart>
      <c:dateAx>
        <c:axId val="350404928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5712"/>
        <c:crosses val="autoZero"/>
        <c:auto val="0"/>
        <c:lblOffset val="100"/>
        <c:baseTimeUnit val="days"/>
      </c:dateAx>
      <c:valAx>
        <c:axId val="3504057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4.4637400747591705E-2"/>
              <c:y val="9.757017231937982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04928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42678031987824"/>
          <c:y val="4.3890711577719455E-2"/>
          <c:w val="0.30464953594310529"/>
          <c:h val="0.37969524642752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IL-10</a:t>
            </a:r>
          </a:p>
        </c:rich>
      </c:tx>
      <c:layout>
        <c:manualLayout>
          <c:xMode val="edge"/>
          <c:yMode val="edge"/>
          <c:x val="0.11891179111462749"/>
          <c:y val="2.13639517654651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506222502268189"/>
          <c:y val="0.2548820724399038"/>
          <c:w val="0.71830237942573738"/>
          <c:h val="0.48765706725489122"/>
        </c:manualLayout>
      </c:layout>
      <c:lineChart>
        <c:grouping val="standard"/>
        <c:varyColors val="0"/>
        <c:ser>
          <c:idx val="0"/>
          <c:order val="0"/>
          <c:tx>
            <c:strRef>
              <c:f>'IL-10 (56)'!$B$9</c:f>
              <c:strCache>
                <c:ptCount val="1"/>
                <c:pt idx="0">
                  <c:v>0 Gy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'IL-10 (56)'!$H$9:$K$9</c:f>
                <c:numCache>
                  <c:formatCode>General</c:formatCode>
                  <c:ptCount val="4"/>
                  <c:pt idx="1">
                    <c:v>1.3655328402248521</c:v>
                  </c:pt>
                  <c:pt idx="2">
                    <c:v>1.3022908398068125</c:v>
                  </c:pt>
                  <c:pt idx="3">
                    <c:v>0.71145592338335228</c:v>
                  </c:pt>
                </c:numCache>
              </c:numRef>
            </c:plus>
            <c:minus>
              <c:numRef>
                <c:f>'IL-10 (56)'!$H$9:$K$9</c:f>
                <c:numCache>
                  <c:formatCode>General</c:formatCode>
                  <c:ptCount val="4"/>
                  <c:pt idx="1">
                    <c:v>1.3655328402248521</c:v>
                  </c:pt>
                  <c:pt idx="2">
                    <c:v>1.3022908398068125</c:v>
                  </c:pt>
                  <c:pt idx="3">
                    <c:v>0.71145592338335228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'IL-10 (56)'!$C$8:$F$8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'IL-10 (56)'!$C$9:$F$9</c:f>
              <c:numCache>
                <c:formatCode>General</c:formatCode>
                <c:ptCount val="4"/>
                <c:pt idx="1">
                  <c:v>7.6383693453054731</c:v>
                </c:pt>
                <c:pt idx="2">
                  <c:v>4.2558658755406622</c:v>
                </c:pt>
                <c:pt idx="3">
                  <c:v>4.2399276136798463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CE-4A9C-81DA-94BFEBE81A9B}"/>
            </c:ext>
          </c:extLst>
        </c:ser>
        <c:ser>
          <c:idx val="1"/>
          <c:order val="1"/>
          <c:tx>
            <c:strRef>
              <c:f>'IL-10 (56)'!$B$10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'IL-10 (56)'!$H$10:$K$10</c:f>
                <c:numCache>
                  <c:formatCode>General</c:formatCode>
                  <c:ptCount val="4"/>
                  <c:pt idx="1">
                    <c:v>0.31100814195705995</c:v>
                  </c:pt>
                  <c:pt idx="2">
                    <c:v>0.87955944780468376</c:v>
                  </c:pt>
                  <c:pt idx="3">
                    <c:v>0.58005896611464514</c:v>
                  </c:pt>
                </c:numCache>
              </c:numRef>
            </c:plus>
            <c:minus>
              <c:numRef>
                <c:f>'IL-10 (56)'!$H$10:$K$10</c:f>
                <c:numCache>
                  <c:formatCode>General</c:formatCode>
                  <c:ptCount val="4"/>
                  <c:pt idx="1">
                    <c:v>0.31100814195705995</c:v>
                  </c:pt>
                  <c:pt idx="2">
                    <c:v>0.87955944780468376</c:v>
                  </c:pt>
                  <c:pt idx="3">
                    <c:v>0.58005896611464514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'IL-10 (56)'!$C$8:$F$8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'IL-10 (56)'!$C$10:$F$10</c:f>
              <c:numCache>
                <c:formatCode>General</c:formatCode>
                <c:ptCount val="4"/>
                <c:pt idx="1">
                  <c:v>9.2572059124652526</c:v>
                </c:pt>
                <c:pt idx="2">
                  <c:v>6.0674769608161947</c:v>
                </c:pt>
                <c:pt idx="3">
                  <c:v>3.1656911138322918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CE-4A9C-81DA-94BFEBE81A9B}"/>
            </c:ext>
          </c:extLst>
        </c:ser>
        <c:ser>
          <c:idx val="2"/>
          <c:order val="2"/>
          <c:tx>
            <c:strRef>
              <c:f>'IL-10 (56)'!$B$11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'IL-10 (56)'!$H$11:$K$11</c:f>
                <c:numCache>
                  <c:formatCode>General</c:formatCode>
                  <c:ptCount val="4"/>
                  <c:pt idx="1">
                    <c:v>0.59448060801429481</c:v>
                  </c:pt>
                  <c:pt idx="2">
                    <c:v>0.3630294289022003</c:v>
                  </c:pt>
                  <c:pt idx="3">
                    <c:v>0.60879914637961641</c:v>
                  </c:pt>
                </c:numCache>
              </c:numRef>
            </c:plus>
            <c:minus>
              <c:numRef>
                <c:f>'IL-10 (56)'!$H$11:$K$11</c:f>
                <c:numCache>
                  <c:formatCode>General</c:formatCode>
                  <c:ptCount val="4"/>
                  <c:pt idx="1">
                    <c:v>0.59448060801429481</c:v>
                  </c:pt>
                  <c:pt idx="2">
                    <c:v>0.3630294289022003</c:v>
                  </c:pt>
                  <c:pt idx="3">
                    <c:v>0.60879914637961641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'IL-10 (56)'!$C$8:$F$8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'IL-10 (56)'!$C$11:$F$11</c:f>
              <c:numCache>
                <c:formatCode>General</c:formatCode>
                <c:ptCount val="4"/>
                <c:pt idx="1">
                  <c:v>7.2517484489056727</c:v>
                </c:pt>
                <c:pt idx="2">
                  <c:v>6.46304481899287</c:v>
                </c:pt>
                <c:pt idx="3">
                  <c:v>1.3508728822083811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CE-4A9C-81DA-94BFEBE81A9B}"/>
            </c:ext>
          </c:extLst>
        </c:ser>
        <c:ser>
          <c:idx val="3"/>
          <c:order val="3"/>
          <c:tx>
            <c:strRef>
              <c:f>'IL-10 (56)'!$B$12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'IL-10 (56)'!$H$12:$K$12</c:f>
                <c:numCache>
                  <c:formatCode>General</c:formatCode>
                  <c:ptCount val="4"/>
                  <c:pt idx="1">
                    <c:v>0.76842138277862826</c:v>
                  </c:pt>
                  <c:pt idx="2">
                    <c:v>1.2414261269252704</c:v>
                  </c:pt>
                  <c:pt idx="3">
                    <c:v>0.52223889404891122</c:v>
                  </c:pt>
                </c:numCache>
              </c:numRef>
            </c:plus>
            <c:minus>
              <c:numRef>
                <c:f>'IL-10 (56)'!$H$12:$K$12</c:f>
                <c:numCache>
                  <c:formatCode>General</c:formatCode>
                  <c:ptCount val="4"/>
                  <c:pt idx="1">
                    <c:v>0.76842138277862826</c:v>
                  </c:pt>
                  <c:pt idx="2">
                    <c:v>1.2414261269252704</c:v>
                  </c:pt>
                  <c:pt idx="3">
                    <c:v>0.52223889404891122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'IL-10 (56)'!$C$8:$F$8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'IL-10 (56)'!$C$12:$F$12</c:f>
              <c:numCache>
                <c:formatCode>General</c:formatCode>
                <c:ptCount val="4"/>
                <c:pt idx="1">
                  <c:v>5.8289883929174175</c:v>
                </c:pt>
                <c:pt idx="2">
                  <c:v>3.5494078154313744</c:v>
                </c:pt>
                <c:pt idx="3">
                  <c:v>4.9257419987404738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CE-4A9C-81DA-94BFEBE81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079536"/>
        <c:axId val="351080712"/>
      </c:lineChart>
      <c:dateAx>
        <c:axId val="351079536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080712"/>
        <c:crosses val="autoZero"/>
        <c:auto val="0"/>
        <c:lblOffset val="100"/>
        <c:baseTimeUnit val="days"/>
      </c:dateAx>
      <c:valAx>
        <c:axId val="351080712"/>
        <c:scaling>
          <c:orientation val="minMax"/>
          <c:max val="1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9.3868779576518763E-3"/>
              <c:y val="0.138270599829826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079536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037983595137293"/>
          <c:y val="0.10028894901057384"/>
          <c:w val="0.35766591953523874"/>
          <c:h val="0.42600357582541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IFN-ɣ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</a:t>
            </a:r>
            <a:endParaRPr lang="en-US" sz="16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5232987979650872"/>
          <c:y val="2.7777647922286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277923911476433"/>
          <c:y val="0.23370206154328671"/>
          <c:w val="0.53552704397525042"/>
          <c:h val="0.44413782800861296"/>
        </c:manualLayout>
      </c:layout>
      <c:lineChart>
        <c:grouping val="standard"/>
        <c:varyColors val="0"/>
        <c:ser>
          <c:idx val="0"/>
          <c:order val="0"/>
          <c:tx>
            <c:strRef>
              <c:f>'IFN-gamma (34)'!$B$9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46-4B41-BAED-F910BE627BA8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'IFN-gamma (34)'!$H$9:$K$9</c:f>
                <c:numCache>
                  <c:formatCode>General</c:formatCode>
                  <c:ptCount val="4"/>
                  <c:pt idx="1">
                    <c:v>2.6642231779663814</c:v>
                  </c:pt>
                  <c:pt idx="2">
                    <c:v>1.615148537893452</c:v>
                  </c:pt>
                  <c:pt idx="3">
                    <c:v>1.108863431546488</c:v>
                  </c:pt>
                </c:numCache>
              </c:numRef>
            </c:plus>
            <c:minus>
              <c:numRef>
                <c:f>'IFN-gamma (34)'!$H$9:$K$9</c:f>
                <c:numCache>
                  <c:formatCode>General</c:formatCode>
                  <c:ptCount val="4"/>
                  <c:pt idx="1">
                    <c:v>2.6642231779663814</c:v>
                  </c:pt>
                  <c:pt idx="2">
                    <c:v>1.615148537893452</c:v>
                  </c:pt>
                  <c:pt idx="3">
                    <c:v>1.108863431546488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'IFN-gamma (34)'!$C$8:$F$8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'IFN-gamma (34)'!$C$9:$F$9</c:f>
              <c:numCache>
                <c:formatCode>General</c:formatCode>
                <c:ptCount val="4"/>
                <c:pt idx="1">
                  <c:v>10.957826774425618</c:v>
                </c:pt>
                <c:pt idx="2">
                  <c:v>7.9704746104830582</c:v>
                </c:pt>
                <c:pt idx="3">
                  <c:v>6.1084324974938911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46-4B41-BAED-F910BE627BA8}"/>
            </c:ext>
          </c:extLst>
        </c:ser>
        <c:ser>
          <c:idx val="1"/>
          <c:order val="1"/>
          <c:tx>
            <c:strRef>
              <c:f>'IFN-gamma (34)'!$B$10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3246-4B41-BAED-F910BE627BA8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'IFN-gamma (34)'!$H$10:$K$10</c:f>
                <c:numCache>
                  <c:formatCode>General</c:formatCode>
                  <c:ptCount val="4"/>
                  <c:pt idx="1">
                    <c:v>2.0905079308004857</c:v>
                  </c:pt>
                  <c:pt idx="2">
                    <c:v>2.2001367867598352</c:v>
                  </c:pt>
                  <c:pt idx="3">
                    <c:v>1.5370751161883174</c:v>
                  </c:pt>
                </c:numCache>
              </c:numRef>
            </c:plus>
            <c:minus>
              <c:numRef>
                <c:f>'IFN-gamma (34)'!$H$10:$K$10</c:f>
                <c:numCache>
                  <c:formatCode>General</c:formatCode>
                  <c:ptCount val="4"/>
                  <c:pt idx="1">
                    <c:v>2.0905079308004857</c:v>
                  </c:pt>
                  <c:pt idx="2">
                    <c:v>2.2001367867598352</c:v>
                  </c:pt>
                  <c:pt idx="3">
                    <c:v>1.5370751161883174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'IFN-gamma (34)'!$C$8:$F$8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'IFN-gamma (34)'!$C$10:$F$10</c:f>
              <c:numCache>
                <c:formatCode>General</c:formatCode>
                <c:ptCount val="4"/>
                <c:pt idx="1">
                  <c:v>12.013987175543322</c:v>
                </c:pt>
                <c:pt idx="2">
                  <c:v>8.1997117007282654</c:v>
                </c:pt>
                <c:pt idx="3">
                  <c:v>7.1469462105841739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246-4B41-BAED-F910BE627BA8}"/>
            </c:ext>
          </c:extLst>
        </c:ser>
        <c:ser>
          <c:idx val="2"/>
          <c:order val="2"/>
          <c:tx>
            <c:strRef>
              <c:f>'IFN-gamma (34)'!$B$11</c:f>
              <c:strCache>
                <c:ptCount val="1"/>
                <c:pt idx="0">
                  <c:v>3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'IFN-gamma (34)'!$H$11:$K$11</c:f>
                <c:numCache>
                  <c:formatCode>General</c:formatCode>
                  <c:ptCount val="4"/>
                  <c:pt idx="1">
                    <c:v>1.5377942412983834</c:v>
                  </c:pt>
                  <c:pt idx="2">
                    <c:v>1.4227836275882901</c:v>
                  </c:pt>
                  <c:pt idx="3">
                    <c:v>0.59363211414340811</c:v>
                  </c:pt>
                </c:numCache>
              </c:numRef>
            </c:plus>
            <c:minus>
              <c:numRef>
                <c:f>'IFN-gamma (34)'!$H$11:$K$11</c:f>
                <c:numCache>
                  <c:formatCode>General</c:formatCode>
                  <c:ptCount val="4"/>
                  <c:pt idx="1">
                    <c:v>1.5377942412983834</c:v>
                  </c:pt>
                  <c:pt idx="2">
                    <c:v>1.4227836275882901</c:v>
                  </c:pt>
                  <c:pt idx="3">
                    <c:v>0.59363211414340811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'IFN-gamma (34)'!$C$8:$F$8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'IFN-gamma (34)'!$C$11:$F$11</c:f>
              <c:numCache>
                <c:formatCode>General</c:formatCode>
                <c:ptCount val="4"/>
                <c:pt idx="1">
                  <c:v>8.3264430685165216</c:v>
                </c:pt>
                <c:pt idx="2">
                  <c:v>6.9184524586896154</c:v>
                </c:pt>
                <c:pt idx="3">
                  <c:v>6.9619123488485233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246-4B41-BAED-F910BE627BA8}"/>
            </c:ext>
          </c:extLst>
        </c:ser>
        <c:ser>
          <c:idx val="3"/>
          <c:order val="3"/>
          <c:tx>
            <c:strRef>
              <c:f>'IFN-gamma (34)'!$B$12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'IFN-gamma (34)'!$H$12:$K$12</c:f>
                <c:numCache>
                  <c:formatCode>General</c:formatCode>
                  <c:ptCount val="4"/>
                  <c:pt idx="1">
                    <c:v>0.4969428320181562</c:v>
                  </c:pt>
                  <c:pt idx="2">
                    <c:v>0.84394945530189358</c:v>
                  </c:pt>
                  <c:pt idx="3">
                    <c:v>0.91228248332924899</c:v>
                  </c:pt>
                </c:numCache>
              </c:numRef>
            </c:plus>
            <c:minus>
              <c:numRef>
                <c:f>'IFN-gamma (34)'!$H$12:$K$12</c:f>
                <c:numCache>
                  <c:formatCode>General</c:formatCode>
                  <c:ptCount val="4"/>
                  <c:pt idx="1">
                    <c:v>0.4969428320181562</c:v>
                  </c:pt>
                  <c:pt idx="2">
                    <c:v>0.84394945530189358</c:v>
                  </c:pt>
                  <c:pt idx="3">
                    <c:v>0.91228248332924899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'IFN-gamma (34)'!$C$8:$F$8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'IFN-gamma (34)'!$C$12:$F$12</c:f>
              <c:numCache>
                <c:formatCode>General</c:formatCode>
                <c:ptCount val="4"/>
                <c:pt idx="1">
                  <c:v>9.8360461931470073</c:v>
                </c:pt>
                <c:pt idx="2">
                  <c:v>3.4946172636380024</c:v>
                </c:pt>
                <c:pt idx="3">
                  <c:v>4.0986558161928164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246-4B41-BAED-F910BE627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077968"/>
        <c:axId val="351079928"/>
      </c:lineChart>
      <c:dateAx>
        <c:axId val="351077968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079928"/>
        <c:crosses val="autoZero"/>
        <c:auto val="0"/>
        <c:lblOffset val="100"/>
        <c:baseTimeUnit val="days"/>
        <c:majorUnit val="1"/>
        <c:majorTimeUnit val="days"/>
      </c:dateAx>
      <c:valAx>
        <c:axId val="351079928"/>
        <c:scaling>
          <c:orientation val="minMax"/>
          <c:max val="1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077968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720227655684131"/>
          <c:y val="8.6301015323561867E-2"/>
          <c:w val="0.23920044689714798"/>
          <c:h val="0.314927946493115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IL-3</a:t>
            </a:r>
          </a:p>
        </c:rich>
      </c:tx>
      <c:layout>
        <c:manualLayout>
          <c:xMode val="edge"/>
          <c:yMode val="edge"/>
          <c:x val="0.14898797827478863"/>
          <c:y val="0.11754389757952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571267618449301"/>
          <c:y val="0.30831036908767268"/>
          <c:w val="0.64052208214661577"/>
          <c:h val="0.46182016544539539"/>
        </c:manualLayout>
      </c:layout>
      <c:lineChart>
        <c:grouping val="standard"/>
        <c:varyColors val="0"/>
        <c:ser>
          <c:idx val="0"/>
          <c:order val="0"/>
          <c:tx>
            <c:strRef>
              <c:f>'IL-3 (18)'!$B$9</c:f>
              <c:strCache>
                <c:ptCount val="1"/>
                <c:pt idx="0">
                  <c:v>0 Gy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'IL-3 (18)'!$H$9:$K$9</c:f>
                <c:numCache>
                  <c:formatCode>General</c:formatCode>
                  <c:ptCount val="4"/>
                  <c:pt idx="1">
                    <c:v>0.23599386920595888</c:v>
                  </c:pt>
                  <c:pt idx="2">
                    <c:v>8.9840036241706042E-2</c:v>
                  </c:pt>
                  <c:pt idx="3">
                    <c:v>1.6183042857668375E-2</c:v>
                  </c:pt>
                </c:numCache>
              </c:numRef>
            </c:plus>
            <c:minus>
              <c:numRef>
                <c:f>'IL-3 (18)'!$H$9:$K$9</c:f>
                <c:numCache>
                  <c:formatCode>General</c:formatCode>
                  <c:ptCount val="4"/>
                  <c:pt idx="1">
                    <c:v>0.23599386920595888</c:v>
                  </c:pt>
                  <c:pt idx="2">
                    <c:v>8.9840036241706042E-2</c:v>
                  </c:pt>
                  <c:pt idx="3">
                    <c:v>1.6183042857668375E-2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'IL-3 (18)'!$C$8:$F$8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'IL-3 (18)'!$C$9:$F$9</c:f>
              <c:numCache>
                <c:formatCode>General</c:formatCode>
                <c:ptCount val="4"/>
                <c:pt idx="1">
                  <c:v>1.1338810663907415</c:v>
                </c:pt>
                <c:pt idx="2">
                  <c:v>0.59133787902145318</c:v>
                </c:pt>
                <c:pt idx="3">
                  <c:v>0.48397739103138782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5D-4B86-92AE-5C3ADB54DB58}"/>
            </c:ext>
          </c:extLst>
        </c:ser>
        <c:ser>
          <c:idx val="1"/>
          <c:order val="1"/>
          <c:tx>
            <c:strRef>
              <c:f>'IL-3 (18)'!$B$10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'IL-3 (18)'!$H$10:$K$10</c:f>
                <c:numCache>
                  <c:formatCode>General</c:formatCode>
                  <c:ptCount val="4"/>
                  <c:pt idx="1">
                    <c:v>0.1138582906514387</c:v>
                  </c:pt>
                  <c:pt idx="2">
                    <c:v>8.1781320935309473E-2</c:v>
                  </c:pt>
                  <c:pt idx="3">
                    <c:v>3.7144885438165361E-2</c:v>
                  </c:pt>
                </c:numCache>
              </c:numRef>
            </c:plus>
            <c:minus>
              <c:numRef>
                <c:f>'IL-3 (18)'!$H$10:$K$10</c:f>
                <c:numCache>
                  <c:formatCode>General</c:formatCode>
                  <c:ptCount val="4"/>
                  <c:pt idx="1">
                    <c:v>0.1138582906514387</c:v>
                  </c:pt>
                  <c:pt idx="2">
                    <c:v>8.1781320935309473E-2</c:v>
                  </c:pt>
                  <c:pt idx="3">
                    <c:v>3.7144885438165361E-2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'IL-3 (18)'!$C$8:$F$8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'IL-3 (18)'!$C$10:$F$10</c:f>
              <c:numCache>
                <c:formatCode>General</c:formatCode>
                <c:ptCount val="4"/>
                <c:pt idx="1">
                  <c:v>0.95903703645973071</c:v>
                </c:pt>
                <c:pt idx="2">
                  <c:v>0.64310401172174658</c:v>
                </c:pt>
                <c:pt idx="3">
                  <c:v>0.44851079602243515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5D-4B86-92AE-5C3ADB54DB58}"/>
            </c:ext>
          </c:extLst>
        </c:ser>
        <c:ser>
          <c:idx val="2"/>
          <c:order val="2"/>
          <c:tx>
            <c:strRef>
              <c:f>'IL-3 (18)'!$B$11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'IL-3 (18)'!$H$11:$K$11</c:f>
                <c:numCache>
                  <c:formatCode>General</c:formatCode>
                  <c:ptCount val="4"/>
                  <c:pt idx="1">
                    <c:v>0.10616760379015865</c:v>
                  </c:pt>
                  <c:pt idx="2">
                    <c:v>6.5929646582948462E-2</c:v>
                  </c:pt>
                  <c:pt idx="3">
                    <c:v>5.2995364874333803E-2</c:v>
                  </c:pt>
                </c:numCache>
              </c:numRef>
            </c:plus>
            <c:minus>
              <c:numRef>
                <c:f>'IL-3 (18)'!$H$11:$K$11</c:f>
                <c:numCache>
                  <c:formatCode>General</c:formatCode>
                  <c:ptCount val="4"/>
                  <c:pt idx="1">
                    <c:v>0.10616760379015865</c:v>
                  </c:pt>
                  <c:pt idx="2">
                    <c:v>6.5929646582948462E-2</c:v>
                  </c:pt>
                  <c:pt idx="3">
                    <c:v>5.2995364874333803E-2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'IL-3 (18)'!$C$8:$F$8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'IL-3 (18)'!$C$11:$F$11</c:f>
              <c:numCache>
                <c:formatCode>General</c:formatCode>
                <c:ptCount val="4"/>
                <c:pt idx="1">
                  <c:v>0.89040233512536848</c:v>
                </c:pt>
                <c:pt idx="2">
                  <c:v>0.42365328132668578</c:v>
                </c:pt>
                <c:pt idx="3">
                  <c:v>0.34389412681452003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5D-4B86-92AE-5C3ADB54DB58}"/>
            </c:ext>
          </c:extLst>
        </c:ser>
        <c:ser>
          <c:idx val="3"/>
          <c:order val="3"/>
          <c:tx>
            <c:strRef>
              <c:f>'IL-3 (18)'!$B$12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'IL-3 (18)'!$H$12:$K$12</c:f>
                <c:numCache>
                  <c:formatCode>General</c:formatCode>
                  <c:ptCount val="4"/>
                  <c:pt idx="1">
                    <c:v>6.6829887895667309E-2</c:v>
                  </c:pt>
                  <c:pt idx="2">
                    <c:v>9.935958785805532E-2</c:v>
                  </c:pt>
                  <c:pt idx="3">
                    <c:v>2.9571046155600092E-2</c:v>
                  </c:pt>
                </c:numCache>
              </c:numRef>
            </c:plus>
            <c:minus>
              <c:numRef>
                <c:f>'IL-3 (18)'!$H$12:$K$12</c:f>
                <c:numCache>
                  <c:formatCode>General</c:formatCode>
                  <c:ptCount val="4"/>
                  <c:pt idx="1">
                    <c:v>6.6829887895667309E-2</c:v>
                  </c:pt>
                  <c:pt idx="2">
                    <c:v>9.935958785805532E-2</c:v>
                  </c:pt>
                  <c:pt idx="3">
                    <c:v>2.9571046155600092E-2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'IL-3 (18)'!$C$8:$F$8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'IL-3 (18)'!$C$12:$F$12</c:f>
              <c:numCache>
                <c:formatCode>General</c:formatCode>
                <c:ptCount val="4"/>
                <c:pt idx="1">
                  <c:v>0.6573170706102186</c:v>
                </c:pt>
                <c:pt idx="2">
                  <c:v>0.5107108672253623</c:v>
                </c:pt>
                <c:pt idx="3">
                  <c:v>0.60145277769738648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5D-4B86-92AE-5C3ADB54D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077576"/>
        <c:axId val="351081888"/>
      </c:lineChart>
      <c:dateAx>
        <c:axId val="351077576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081888"/>
        <c:crosses val="autoZero"/>
        <c:auto val="0"/>
        <c:lblOffset val="100"/>
        <c:baseTimeUnit val="days"/>
      </c:dateAx>
      <c:valAx>
        <c:axId val="351081888"/>
        <c:scaling>
          <c:orientation val="minMax"/>
          <c:max val="1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err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</a:t>
                </a:r>
                <a:r>
                  <a:rPr lang="en-US" sz="1400" b="1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/mg</a:t>
                </a:r>
                <a:r>
                  <a:rPr lang="en-US" sz="1400" b="1" baseline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 dirty="0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5.5078080832612439E-2"/>
              <c:y val="0.21224153884300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077576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5664605340714"/>
          <c:y val="0.19553794795398147"/>
          <c:w val="0.28456108007859926"/>
          <c:h val="0.334412501688300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IFN-ɣ</a:t>
            </a:r>
          </a:p>
        </c:rich>
      </c:tx>
      <c:layout>
        <c:manualLayout>
          <c:xMode val="edge"/>
          <c:yMode val="edge"/>
          <c:x val="0.106949748306983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139973424556841"/>
          <c:y val="0.20046332750072907"/>
          <c:w val="0.66753333037153118"/>
          <c:h val="0.46615160335381334"/>
        </c:manualLayout>
      </c:layout>
      <c:lineChart>
        <c:grouping val="standard"/>
        <c:varyColors val="0"/>
        <c:ser>
          <c:idx val="0"/>
          <c:order val="0"/>
          <c:tx>
            <c:strRef>
              <c:f>'IFN-gamma (34)'!$B$9</c:f>
              <c:strCache>
                <c:ptCount val="1"/>
                <c:pt idx="0">
                  <c:v>0 Gy</c:v>
                </c:pt>
              </c:strCache>
            </c:strRef>
          </c:tx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'IFN-gamma (34)'!$H$9:$K$9</c:f>
                <c:numCache>
                  <c:formatCode>General</c:formatCode>
                  <c:ptCount val="4"/>
                  <c:pt idx="1">
                    <c:v>1.7603354475414668</c:v>
                  </c:pt>
                  <c:pt idx="2">
                    <c:v>1.8080726478069029</c:v>
                  </c:pt>
                  <c:pt idx="3">
                    <c:v>1.2693680022560057</c:v>
                  </c:pt>
                </c:numCache>
              </c:numRef>
            </c:plus>
            <c:minus>
              <c:numRef>
                <c:f>'IFN-gamma (34)'!$H$9:$K$9</c:f>
                <c:numCache>
                  <c:formatCode>General</c:formatCode>
                  <c:ptCount val="4"/>
                  <c:pt idx="1">
                    <c:v>1.7603354475414668</c:v>
                  </c:pt>
                  <c:pt idx="2">
                    <c:v>1.8080726478069029</c:v>
                  </c:pt>
                  <c:pt idx="3">
                    <c:v>1.2693680022560057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'IFN-gamma (34)'!$C$8:$F$8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'IFN-gamma (34)'!$C$9:$F$9</c:f>
              <c:numCache>
                <c:formatCode>General</c:formatCode>
                <c:ptCount val="4"/>
                <c:pt idx="1">
                  <c:v>9.7247886230631604</c:v>
                </c:pt>
                <c:pt idx="2">
                  <c:v>8.1315032686752549</c:v>
                </c:pt>
                <c:pt idx="3">
                  <c:v>7.2259720995471746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31-4D75-93D4-214A363BB936}"/>
            </c:ext>
          </c:extLst>
        </c:ser>
        <c:ser>
          <c:idx val="1"/>
          <c:order val="1"/>
          <c:tx>
            <c:strRef>
              <c:f>'IFN-gamma (34)'!$B$10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'IFN-gamma (34)'!$H$10:$K$10</c:f>
                <c:numCache>
                  <c:formatCode>General</c:formatCode>
                  <c:ptCount val="4"/>
                  <c:pt idx="1">
                    <c:v>1.3530303075457404</c:v>
                  </c:pt>
                  <c:pt idx="2">
                    <c:v>1.1585755402395335</c:v>
                  </c:pt>
                  <c:pt idx="3">
                    <c:v>0.92374626293689543</c:v>
                  </c:pt>
                </c:numCache>
              </c:numRef>
            </c:plus>
            <c:minus>
              <c:numRef>
                <c:f>'IFN-gamma (34)'!$H$10:$K$10</c:f>
                <c:numCache>
                  <c:formatCode>General</c:formatCode>
                  <c:ptCount val="4"/>
                  <c:pt idx="1">
                    <c:v>1.3530303075457404</c:v>
                  </c:pt>
                  <c:pt idx="2">
                    <c:v>1.1585755402395335</c:v>
                  </c:pt>
                  <c:pt idx="3">
                    <c:v>0.92374626293689543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'IFN-gamma (34)'!$C$8:$F$8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'IFN-gamma (34)'!$C$10:$F$10</c:f>
              <c:numCache>
                <c:formatCode>General</c:formatCode>
                <c:ptCount val="4"/>
                <c:pt idx="1">
                  <c:v>10.783339746522003</c:v>
                </c:pt>
                <c:pt idx="2">
                  <c:v>8.6643129803838672</c:v>
                </c:pt>
                <c:pt idx="3">
                  <c:v>4.8854323488745122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31-4D75-93D4-214A363BB936}"/>
            </c:ext>
          </c:extLst>
        </c:ser>
        <c:ser>
          <c:idx val="2"/>
          <c:order val="2"/>
          <c:tx>
            <c:strRef>
              <c:f>'IFN-gamma (34)'!$B$11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'IFN-gamma (34)'!$H$11:$K$11</c:f>
                <c:numCache>
                  <c:formatCode>General</c:formatCode>
                  <c:ptCount val="4"/>
                  <c:pt idx="1">
                    <c:v>1.0515224459468522</c:v>
                  </c:pt>
                  <c:pt idx="2">
                    <c:v>1.6390699092911938</c:v>
                  </c:pt>
                  <c:pt idx="3">
                    <c:v>0.76286418345761708</c:v>
                  </c:pt>
                </c:numCache>
              </c:numRef>
            </c:plus>
            <c:minus>
              <c:numRef>
                <c:f>'IFN-gamma (34)'!$H$11:$K$11</c:f>
                <c:numCache>
                  <c:formatCode>General</c:formatCode>
                  <c:ptCount val="4"/>
                  <c:pt idx="1">
                    <c:v>1.0515224459468522</c:v>
                  </c:pt>
                  <c:pt idx="2">
                    <c:v>1.6390699092911938</c:v>
                  </c:pt>
                  <c:pt idx="3">
                    <c:v>0.76286418345761708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'IFN-gamma (34)'!$C$8:$F$8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'IFN-gamma (34)'!$C$11:$F$11</c:f>
              <c:numCache>
                <c:formatCode>General</c:formatCode>
                <c:ptCount val="4"/>
                <c:pt idx="1">
                  <c:v>12.559845558879452</c:v>
                </c:pt>
                <c:pt idx="2">
                  <c:v>8.1087277212080426</c:v>
                </c:pt>
                <c:pt idx="3">
                  <c:v>3.8526520579669681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31-4D75-93D4-214A363BB936}"/>
            </c:ext>
          </c:extLst>
        </c:ser>
        <c:ser>
          <c:idx val="3"/>
          <c:order val="3"/>
          <c:tx>
            <c:strRef>
              <c:f>'IFN-gamma (34)'!$B$12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'IFN-gamma (34)'!$H$12:$K$12</c:f>
                <c:numCache>
                  <c:formatCode>General</c:formatCode>
                  <c:ptCount val="4"/>
                  <c:pt idx="1">
                    <c:v>0.28100627596250449</c:v>
                  </c:pt>
                  <c:pt idx="2">
                    <c:v>1.853998893816903</c:v>
                  </c:pt>
                  <c:pt idx="3">
                    <c:v>1.3435968641766085</c:v>
                  </c:pt>
                </c:numCache>
              </c:numRef>
            </c:plus>
            <c:minus>
              <c:numRef>
                <c:f>'IFN-gamma (34)'!$H$12:$K$12</c:f>
                <c:numCache>
                  <c:formatCode>General</c:formatCode>
                  <c:ptCount val="4"/>
                  <c:pt idx="1">
                    <c:v>0.28100627596250449</c:v>
                  </c:pt>
                  <c:pt idx="2">
                    <c:v>1.853998893816903</c:v>
                  </c:pt>
                  <c:pt idx="3">
                    <c:v>1.3435968641766085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'IFN-gamma (34)'!$C$8:$F$8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'IFN-gamma (34)'!$C$12:$F$12</c:f>
              <c:numCache>
                <c:formatCode>General</c:formatCode>
                <c:ptCount val="4"/>
                <c:pt idx="1">
                  <c:v>8.8302876041647504</c:v>
                </c:pt>
                <c:pt idx="2">
                  <c:v>6.1192297043296655</c:v>
                </c:pt>
                <c:pt idx="3">
                  <c:v>7.4447082148963872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A31-4D75-93D4-214A363BB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082280"/>
        <c:axId val="351081496"/>
      </c:lineChart>
      <c:dateAx>
        <c:axId val="351082280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layout>
            <c:manualLayout>
              <c:xMode val="edge"/>
              <c:yMode val="edge"/>
              <c:x val="0.33812525146394012"/>
              <c:y val="0.848448706356570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081496"/>
        <c:crosses val="autoZero"/>
        <c:auto val="0"/>
        <c:lblOffset val="100"/>
        <c:baseTimeUnit val="days"/>
      </c:dateAx>
      <c:valAx>
        <c:axId val="3510814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5142795208554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082280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22817993217471"/>
          <c:y val="3.2242477996184182E-2"/>
          <c:w val="0.31486885274592713"/>
          <c:h val="0.328769320501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baseline="0" dirty="0">
                <a:solidFill>
                  <a:sysClr val="windowText" lastClr="000000"/>
                </a:solidFill>
              </a:rPr>
              <a:t>TNF-</a:t>
            </a:r>
            <a:r>
              <a:rPr lang="el-GR" sz="1600" b="1" baseline="0" dirty="0">
                <a:solidFill>
                  <a:sysClr val="windowText" lastClr="000000"/>
                </a:solidFill>
              </a:rPr>
              <a:t>α</a:t>
            </a:r>
            <a:endParaRPr lang="en-US" sz="16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188531287226268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713726238212884"/>
          <c:y val="0.2221539412459482"/>
          <c:w val="0.70245291035055568"/>
          <c:h val="0.44483112442958461"/>
        </c:manualLayout>
      </c:layout>
      <c:lineChart>
        <c:grouping val="standard"/>
        <c:varyColors val="0"/>
        <c:ser>
          <c:idx val="0"/>
          <c:order val="0"/>
          <c:tx>
            <c:strRef>
              <c:f>'TNF-alpha (21)'!$B$9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7D-477C-BE8A-A4A31BB28BB7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'TNF-alpha (21)'!$H$9:$K$9</c:f>
                <c:numCache>
                  <c:formatCode>General</c:formatCode>
                  <c:ptCount val="4"/>
                  <c:pt idx="1">
                    <c:v>1.8175590564606057</c:v>
                  </c:pt>
                  <c:pt idx="2">
                    <c:v>1.4463737273428054</c:v>
                  </c:pt>
                  <c:pt idx="3">
                    <c:v>1.7529505998498969</c:v>
                  </c:pt>
                </c:numCache>
              </c:numRef>
            </c:plus>
            <c:minus>
              <c:numRef>
                <c:f>'TNF-alpha (21)'!$H$9:$K$9</c:f>
                <c:numCache>
                  <c:formatCode>General</c:formatCode>
                  <c:ptCount val="4"/>
                  <c:pt idx="1">
                    <c:v>1.8175590564606057</c:v>
                  </c:pt>
                  <c:pt idx="2">
                    <c:v>1.4463737273428054</c:v>
                  </c:pt>
                  <c:pt idx="3">
                    <c:v>1.7529505998498969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'TNF-alpha (21)'!$C$8:$F$8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'TNF-alpha (21)'!$C$9:$F$9</c:f>
              <c:numCache>
                <c:formatCode>General</c:formatCode>
                <c:ptCount val="4"/>
                <c:pt idx="1">
                  <c:v>12.673372839846323</c:v>
                </c:pt>
                <c:pt idx="2">
                  <c:v>5.3390000000000004</c:v>
                </c:pt>
                <c:pt idx="3">
                  <c:v>9.9142783097804728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7D-477C-BE8A-A4A31BB28BB7}"/>
            </c:ext>
          </c:extLst>
        </c:ser>
        <c:ser>
          <c:idx val="1"/>
          <c:order val="1"/>
          <c:tx>
            <c:strRef>
              <c:f>'TNF-alpha (21)'!$B$10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587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chemeClr val="bg2">
                    <a:lumMod val="7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B57D-477C-BE8A-A4A31BB28BB7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'TNF-alpha (21)'!$H$10:$K$10</c:f>
                <c:numCache>
                  <c:formatCode>General</c:formatCode>
                  <c:ptCount val="4"/>
                  <c:pt idx="1">
                    <c:v>2.9507705911396735</c:v>
                  </c:pt>
                  <c:pt idx="2">
                    <c:v>2.1237062912128994</c:v>
                  </c:pt>
                  <c:pt idx="3">
                    <c:v>0.66314116500603715</c:v>
                  </c:pt>
                </c:numCache>
              </c:numRef>
            </c:plus>
            <c:minus>
              <c:numRef>
                <c:f>'TNF-alpha (21)'!$H$10:$K$10</c:f>
                <c:numCache>
                  <c:formatCode>General</c:formatCode>
                  <c:ptCount val="4"/>
                  <c:pt idx="1">
                    <c:v>2.9507705911396735</c:v>
                  </c:pt>
                  <c:pt idx="2">
                    <c:v>2.1237062912128994</c:v>
                  </c:pt>
                  <c:pt idx="3">
                    <c:v>0.66314116500603715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'TNF-alpha (21)'!$C$8:$F$8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'TNF-alpha (21)'!$C$10:$F$10</c:f>
              <c:numCache>
                <c:formatCode>General</c:formatCode>
                <c:ptCount val="4"/>
                <c:pt idx="1">
                  <c:v>12.661233515704078</c:v>
                </c:pt>
                <c:pt idx="2">
                  <c:v>7.0898239211515079</c:v>
                </c:pt>
                <c:pt idx="3">
                  <c:v>5.666341690593991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57D-477C-BE8A-A4A31BB28BB7}"/>
            </c:ext>
          </c:extLst>
        </c:ser>
        <c:ser>
          <c:idx val="2"/>
          <c:order val="2"/>
          <c:tx>
            <c:strRef>
              <c:f>'TNF-alpha (21)'!$B$11</c:f>
              <c:strCache>
                <c:ptCount val="1"/>
                <c:pt idx="0">
                  <c:v>3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'TNF-alpha (21)'!$H$11:$K$11</c:f>
                <c:numCache>
                  <c:formatCode>General</c:formatCode>
                  <c:ptCount val="4"/>
                  <c:pt idx="1">
                    <c:v>3.0202710555662735</c:v>
                  </c:pt>
                  <c:pt idx="2">
                    <c:v>1.067757997630215</c:v>
                  </c:pt>
                  <c:pt idx="3">
                    <c:v>0.35185705233715298</c:v>
                  </c:pt>
                </c:numCache>
              </c:numRef>
            </c:plus>
            <c:minus>
              <c:numRef>
                <c:f>'TNF-alpha (21)'!$H$11:$K$11</c:f>
                <c:numCache>
                  <c:formatCode>General</c:formatCode>
                  <c:ptCount val="4"/>
                  <c:pt idx="1">
                    <c:v>3.0202710555662735</c:v>
                  </c:pt>
                  <c:pt idx="2">
                    <c:v>1.067757997630215</c:v>
                  </c:pt>
                  <c:pt idx="3">
                    <c:v>0.35185705233715298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'TNF-alpha (21)'!$C$8:$F$8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'TNF-alpha (21)'!$C$11:$F$11</c:f>
              <c:numCache>
                <c:formatCode>General</c:formatCode>
                <c:ptCount val="4"/>
                <c:pt idx="1">
                  <c:v>13.125811055125475</c:v>
                </c:pt>
                <c:pt idx="2">
                  <c:v>5.1532530155295762</c:v>
                </c:pt>
                <c:pt idx="3">
                  <c:v>4.7537154395321011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57D-477C-BE8A-A4A31BB28BB7}"/>
            </c:ext>
          </c:extLst>
        </c:ser>
        <c:ser>
          <c:idx val="3"/>
          <c:order val="3"/>
          <c:tx>
            <c:strRef>
              <c:f>'TNF-alpha (21)'!$B$12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'TNF-alpha (21)'!$H$12:$K$12</c:f>
                <c:numCache>
                  <c:formatCode>General</c:formatCode>
                  <c:ptCount val="4"/>
                  <c:pt idx="1">
                    <c:v>2.7484136345961301</c:v>
                  </c:pt>
                  <c:pt idx="2">
                    <c:v>0.43812516319590306</c:v>
                  </c:pt>
                  <c:pt idx="3">
                    <c:v>1.3530753938775839</c:v>
                  </c:pt>
                </c:numCache>
              </c:numRef>
            </c:plus>
            <c:minus>
              <c:numRef>
                <c:f>'TNF-alpha (21)'!$H$12:$K$12</c:f>
                <c:numCache>
                  <c:formatCode>General</c:formatCode>
                  <c:ptCount val="4"/>
                  <c:pt idx="1">
                    <c:v>2.7484136345961301</c:v>
                  </c:pt>
                  <c:pt idx="2">
                    <c:v>0.43812516319590306</c:v>
                  </c:pt>
                  <c:pt idx="3">
                    <c:v>1.3530753938775839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'TNF-alpha (21)'!$C$8:$F$8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'TNF-alpha (21)'!$C$12:$F$12</c:f>
              <c:numCache>
                <c:formatCode>General</c:formatCode>
                <c:ptCount val="4"/>
                <c:pt idx="1">
                  <c:v>14.054078729854716</c:v>
                </c:pt>
                <c:pt idx="2">
                  <c:v>3.1394161822231292</c:v>
                </c:pt>
                <c:pt idx="3">
                  <c:v>5.4869210988378141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57D-477C-BE8A-A4A31BB28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030792"/>
        <c:axId val="306031576"/>
      </c:lineChart>
      <c:dateAx>
        <c:axId val="306030792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031576"/>
        <c:crosses val="autoZero"/>
        <c:auto val="0"/>
        <c:lblOffset val="100"/>
        <c:baseTimeUnit val="days"/>
        <c:majorUnit val="1"/>
        <c:majorTimeUnit val="days"/>
      </c:dateAx>
      <c:valAx>
        <c:axId val="3060315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00665573346899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030792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86851935165353"/>
          <c:y val="4.3996181251823325E-3"/>
          <c:w val="0.32659794816438542"/>
          <c:h val="0.419316153830462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IL-13</a:t>
            </a:r>
          </a:p>
        </c:rich>
      </c:tx>
      <c:layout>
        <c:manualLayout>
          <c:xMode val="edge"/>
          <c:yMode val="edge"/>
          <c:x val="0.1034234470691163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304130694872765"/>
          <c:y val="0.28018358561579798"/>
          <c:w val="0.6507697066383864"/>
          <c:h val="0.39789663120085572"/>
        </c:manualLayout>
      </c:layout>
      <c:lineChart>
        <c:grouping val="standard"/>
        <c:varyColors val="0"/>
        <c:ser>
          <c:idx val="0"/>
          <c:order val="0"/>
          <c:tx>
            <c:strRef>
              <c:f>'IL-13 (37)'!$B$9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FB-430E-84FA-9460C0A25BA6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'IL-13 (37)'!$H$9:$K$9</c:f>
                <c:numCache>
                  <c:formatCode>General</c:formatCode>
                  <c:ptCount val="4"/>
                  <c:pt idx="1">
                    <c:v>3.0598591529973205</c:v>
                  </c:pt>
                  <c:pt idx="2">
                    <c:v>3.6691577022592807</c:v>
                  </c:pt>
                  <c:pt idx="3">
                    <c:v>2.4248349165449739</c:v>
                  </c:pt>
                </c:numCache>
              </c:numRef>
            </c:plus>
            <c:minus>
              <c:numRef>
                <c:f>'IL-13 (37)'!$H$9:$K$9</c:f>
                <c:numCache>
                  <c:formatCode>General</c:formatCode>
                  <c:ptCount val="4"/>
                  <c:pt idx="1">
                    <c:v>3.0598591529973205</c:v>
                  </c:pt>
                  <c:pt idx="2">
                    <c:v>3.6691577022592807</c:v>
                  </c:pt>
                  <c:pt idx="3">
                    <c:v>2.4248349165449739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'IL-13 (37)'!$C$8:$F$8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'IL-13 (37)'!$C$9:$F$9</c:f>
              <c:numCache>
                <c:formatCode>General</c:formatCode>
                <c:ptCount val="4"/>
                <c:pt idx="1">
                  <c:v>26.206921231880731</c:v>
                </c:pt>
                <c:pt idx="2">
                  <c:v>10.867554988755415</c:v>
                </c:pt>
                <c:pt idx="3">
                  <c:v>5.7904975442525881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FB-430E-84FA-9460C0A25BA6}"/>
            </c:ext>
          </c:extLst>
        </c:ser>
        <c:ser>
          <c:idx val="1"/>
          <c:order val="1"/>
          <c:tx>
            <c:strRef>
              <c:f>'IL-13 (37)'!$B$10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CCFB-430E-84FA-9460C0A25BA6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'IL-13 (37)'!$H$10:$K$10</c:f>
                <c:numCache>
                  <c:formatCode>General</c:formatCode>
                  <c:ptCount val="4"/>
                  <c:pt idx="1">
                    <c:v>5.0911673112855285</c:v>
                  </c:pt>
                  <c:pt idx="2">
                    <c:v>3.8887075034129728</c:v>
                  </c:pt>
                  <c:pt idx="3">
                    <c:v>3.4570781978243343</c:v>
                  </c:pt>
                </c:numCache>
              </c:numRef>
            </c:plus>
            <c:minus>
              <c:numRef>
                <c:f>'IL-13 (37)'!$H$10:$K$10</c:f>
                <c:numCache>
                  <c:formatCode>General</c:formatCode>
                  <c:ptCount val="4"/>
                  <c:pt idx="1">
                    <c:v>5.0911673112855285</c:v>
                  </c:pt>
                  <c:pt idx="2">
                    <c:v>3.8887075034129728</c:v>
                  </c:pt>
                  <c:pt idx="3">
                    <c:v>3.4570781978243343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'IL-13 (37)'!$C$8:$F$8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'IL-13 (37)'!$C$10:$F$10</c:f>
              <c:numCache>
                <c:formatCode>General</c:formatCode>
                <c:ptCount val="4"/>
                <c:pt idx="1">
                  <c:v>23.576144089663416</c:v>
                </c:pt>
                <c:pt idx="2">
                  <c:v>14.932323762379015</c:v>
                </c:pt>
                <c:pt idx="3">
                  <c:v>10.240963397974989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CFB-430E-84FA-9460C0A25BA6}"/>
            </c:ext>
          </c:extLst>
        </c:ser>
        <c:ser>
          <c:idx val="2"/>
          <c:order val="2"/>
          <c:tx>
            <c:strRef>
              <c:f>'IL-13 (37)'!$B$11</c:f>
              <c:strCache>
                <c:ptCount val="1"/>
                <c:pt idx="0">
                  <c:v>3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'IL-13 (37)'!$H$11:$K$11</c:f>
                <c:numCache>
                  <c:formatCode>General</c:formatCode>
                  <c:ptCount val="4"/>
                  <c:pt idx="1">
                    <c:v>1.6804086904598878</c:v>
                  </c:pt>
                  <c:pt idx="2">
                    <c:v>8.2895257270025837</c:v>
                  </c:pt>
                  <c:pt idx="3">
                    <c:v>1.1589763825760719</c:v>
                  </c:pt>
                </c:numCache>
              </c:numRef>
            </c:plus>
            <c:minus>
              <c:numRef>
                <c:f>'IL-13 (37)'!$H$11:$K$11</c:f>
                <c:numCache>
                  <c:formatCode>General</c:formatCode>
                  <c:ptCount val="4"/>
                  <c:pt idx="1">
                    <c:v>1.6804086904598878</c:v>
                  </c:pt>
                  <c:pt idx="2">
                    <c:v>8.2895257270025837</c:v>
                  </c:pt>
                  <c:pt idx="3">
                    <c:v>1.1589763825760719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'IL-13 (37)'!$C$8:$F$8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'IL-13 (37)'!$C$11:$F$11</c:f>
              <c:numCache>
                <c:formatCode>General</c:formatCode>
                <c:ptCount val="4"/>
                <c:pt idx="1">
                  <c:v>19.763165457101078</c:v>
                </c:pt>
                <c:pt idx="2">
                  <c:v>17.857209298480846</c:v>
                </c:pt>
                <c:pt idx="3">
                  <c:v>10.486877345062528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CFB-430E-84FA-9460C0A25BA6}"/>
            </c:ext>
          </c:extLst>
        </c:ser>
        <c:ser>
          <c:idx val="3"/>
          <c:order val="3"/>
          <c:tx>
            <c:strRef>
              <c:f>'IL-13 (37)'!$B$12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'IL-13 (37)'!$H$12:$K$12</c:f>
                <c:numCache>
                  <c:formatCode>General</c:formatCode>
                  <c:ptCount val="4"/>
                  <c:pt idx="1">
                    <c:v>3.7306726622442863</c:v>
                  </c:pt>
                  <c:pt idx="2">
                    <c:v>4.9811405939048665</c:v>
                  </c:pt>
                  <c:pt idx="3">
                    <c:v>1.9310479387606445</c:v>
                  </c:pt>
                </c:numCache>
              </c:numRef>
            </c:plus>
            <c:minus>
              <c:numRef>
                <c:f>'IL-13 (37)'!$H$12:$K$12</c:f>
                <c:numCache>
                  <c:formatCode>General</c:formatCode>
                  <c:ptCount val="4"/>
                  <c:pt idx="1">
                    <c:v>3.7306726622442863</c:v>
                  </c:pt>
                  <c:pt idx="2">
                    <c:v>4.9811405939048665</c:v>
                  </c:pt>
                  <c:pt idx="3">
                    <c:v>1.9310479387606445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'IL-13 (37)'!$C$8:$F$8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'IL-13 (37)'!$C$12:$F$12</c:f>
              <c:numCache>
                <c:formatCode>General</c:formatCode>
                <c:ptCount val="4"/>
                <c:pt idx="1">
                  <c:v>19.704574934598227</c:v>
                </c:pt>
                <c:pt idx="2">
                  <c:v>5.5580430795645217</c:v>
                </c:pt>
                <c:pt idx="3">
                  <c:v>8.5588743599585566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CFB-430E-84FA-9460C0A25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031184"/>
        <c:axId val="306033536"/>
      </c:lineChart>
      <c:dateAx>
        <c:axId val="306031184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033536"/>
        <c:crosses val="autoZero"/>
        <c:auto val="0"/>
        <c:lblOffset val="100"/>
        <c:baseTimeUnit val="days"/>
        <c:majorUnit val="1"/>
        <c:majorTimeUnit val="days"/>
      </c:dateAx>
      <c:valAx>
        <c:axId val="3060335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37369905855440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031184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541628068550258"/>
          <c:y val="8.5557378244386112E-2"/>
          <c:w val="0.37244826928413421"/>
          <c:h val="0.37969524642752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IL-12p40</a:t>
            </a:r>
          </a:p>
        </c:rich>
      </c:tx>
      <c:layout>
        <c:manualLayout>
          <c:xMode val="edge"/>
          <c:yMode val="edge"/>
          <c:x val="0.1034234470691163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501105847711259"/>
          <c:y val="0.30402309831645541"/>
          <c:w val="0.56862280944668586"/>
          <c:h val="0.40520612789895"/>
        </c:manualLayout>
      </c:layout>
      <c:lineChart>
        <c:grouping val="standard"/>
        <c:varyColors val="0"/>
        <c:ser>
          <c:idx val="0"/>
          <c:order val="0"/>
          <c:tx>
            <c:strRef>
              <c:f>'IL-12p40 (76)'!$B$9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9C-4E61-A1DC-9E8E42AB4712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'IL-12p40 (76)'!$H$9:$K$9</c:f>
                <c:numCache>
                  <c:formatCode>General</c:formatCode>
                  <c:ptCount val="4"/>
                  <c:pt idx="1">
                    <c:v>6.1474922760192365</c:v>
                  </c:pt>
                  <c:pt idx="2">
                    <c:v>11.550028464128681</c:v>
                  </c:pt>
                  <c:pt idx="3">
                    <c:v>15.371321765213565</c:v>
                  </c:pt>
                </c:numCache>
              </c:numRef>
            </c:plus>
            <c:minus>
              <c:numRef>
                <c:f>'IL-12p40 (76)'!$H$9:$K$9</c:f>
                <c:numCache>
                  <c:formatCode>General</c:formatCode>
                  <c:ptCount val="4"/>
                  <c:pt idx="1">
                    <c:v>6.1474922760192365</c:v>
                  </c:pt>
                  <c:pt idx="2">
                    <c:v>11.550028464128681</c:v>
                  </c:pt>
                  <c:pt idx="3">
                    <c:v>15.371321765213565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'IL-12p40 (76)'!$C$8:$F$8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'IL-12p40 (76)'!$C$9:$F$9</c:f>
              <c:numCache>
                <c:formatCode>General</c:formatCode>
                <c:ptCount val="4"/>
                <c:pt idx="1">
                  <c:v>53.813300316848057</c:v>
                </c:pt>
                <c:pt idx="2">
                  <c:v>32.242076627722014</c:v>
                </c:pt>
                <c:pt idx="3">
                  <c:v>39.172668995213854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9C-4E61-A1DC-9E8E42AB4712}"/>
            </c:ext>
          </c:extLst>
        </c:ser>
        <c:ser>
          <c:idx val="1"/>
          <c:order val="1"/>
          <c:tx>
            <c:strRef>
              <c:f>'IL-12p40 (76)'!$B$10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A49C-4E61-A1DC-9E8E42AB4712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'IL-12p40 (76)'!$H$10:$K$10</c:f>
                <c:numCache>
                  <c:formatCode>General</c:formatCode>
                  <c:ptCount val="4"/>
                  <c:pt idx="1">
                    <c:v>3.5081170489615259</c:v>
                  </c:pt>
                  <c:pt idx="2">
                    <c:v>3.5783415690987321</c:v>
                  </c:pt>
                  <c:pt idx="3">
                    <c:v>8.1999465075031157</c:v>
                  </c:pt>
                </c:numCache>
              </c:numRef>
            </c:plus>
            <c:minus>
              <c:numRef>
                <c:f>'IL-12p40 (76)'!$H$10:$K$10</c:f>
                <c:numCache>
                  <c:formatCode>General</c:formatCode>
                  <c:ptCount val="4"/>
                  <c:pt idx="1">
                    <c:v>3.5081170489615259</c:v>
                  </c:pt>
                  <c:pt idx="2">
                    <c:v>3.5783415690987321</c:v>
                  </c:pt>
                  <c:pt idx="3">
                    <c:v>8.1999465075031157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</a:ln>
              <a:effectLst/>
            </c:spPr>
          </c:errBars>
          <c:cat>
            <c:numRef>
              <c:f>'IL-12p40 (76)'!$C$8:$F$8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'IL-12p40 (76)'!$C$10:$F$10</c:f>
              <c:numCache>
                <c:formatCode>General</c:formatCode>
                <c:ptCount val="4"/>
                <c:pt idx="1">
                  <c:v>56.84370899882299</c:v>
                </c:pt>
                <c:pt idx="2">
                  <c:v>33.758680274378911</c:v>
                </c:pt>
                <c:pt idx="3">
                  <c:v>42.539495027313365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49C-4E61-A1DC-9E8E42AB4712}"/>
            </c:ext>
          </c:extLst>
        </c:ser>
        <c:ser>
          <c:idx val="2"/>
          <c:order val="2"/>
          <c:tx>
            <c:strRef>
              <c:f>'IL-12p40 (76)'!$B$11</c:f>
              <c:strCache>
                <c:ptCount val="1"/>
                <c:pt idx="0">
                  <c:v>3 Gy</c:v>
                </c:pt>
              </c:strCache>
            </c:strRef>
          </c:tx>
          <c:spPr>
            <a:ln w="2540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'IL-12p40 (76)'!$H$11:$K$11</c:f>
                <c:numCache>
                  <c:formatCode>General</c:formatCode>
                  <c:ptCount val="4"/>
                  <c:pt idx="1">
                    <c:v>2.0424381302492338</c:v>
                  </c:pt>
                  <c:pt idx="2">
                    <c:v>6.1370141809283458</c:v>
                  </c:pt>
                  <c:pt idx="3">
                    <c:v>3.4497216128742112</c:v>
                  </c:pt>
                </c:numCache>
              </c:numRef>
            </c:plus>
            <c:minus>
              <c:numRef>
                <c:f>'IL-12p40 (76)'!$H$11:$K$11</c:f>
                <c:numCache>
                  <c:formatCode>General</c:formatCode>
                  <c:ptCount val="4"/>
                  <c:pt idx="1">
                    <c:v>2.0424381302492338</c:v>
                  </c:pt>
                  <c:pt idx="2">
                    <c:v>6.1370141809283458</c:v>
                  </c:pt>
                  <c:pt idx="3">
                    <c:v>3.4497216128742112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'IL-12p40 (76)'!$C$8:$F$8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'IL-12p40 (76)'!$C$11:$F$11</c:f>
              <c:numCache>
                <c:formatCode>General</c:formatCode>
                <c:ptCount val="4"/>
                <c:pt idx="1">
                  <c:v>48.600527967265201</c:v>
                </c:pt>
                <c:pt idx="2">
                  <c:v>38.769159084425866</c:v>
                </c:pt>
                <c:pt idx="3">
                  <c:v>29.248360012426065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49C-4E61-A1DC-9E8E42AB4712}"/>
            </c:ext>
          </c:extLst>
        </c:ser>
        <c:ser>
          <c:idx val="3"/>
          <c:order val="3"/>
          <c:tx>
            <c:strRef>
              <c:f>'IL-12p40 (76)'!$B$12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'IL-12p40 (76)'!$H$12:$K$12</c:f>
                <c:numCache>
                  <c:formatCode>General</c:formatCode>
                  <c:ptCount val="4"/>
                  <c:pt idx="1">
                    <c:v>9.6900312632754027</c:v>
                  </c:pt>
                  <c:pt idx="2">
                    <c:v>1.8494184378599738</c:v>
                  </c:pt>
                  <c:pt idx="3">
                    <c:v>2.2238924762211933</c:v>
                  </c:pt>
                </c:numCache>
              </c:numRef>
            </c:plus>
            <c:minus>
              <c:numRef>
                <c:f>'IL-12p40 (76)'!$H$12:$K$12</c:f>
                <c:numCache>
                  <c:formatCode>General</c:formatCode>
                  <c:ptCount val="4"/>
                  <c:pt idx="1">
                    <c:v>9.6900312632754027</c:v>
                  </c:pt>
                  <c:pt idx="2">
                    <c:v>1.8494184378599738</c:v>
                  </c:pt>
                  <c:pt idx="3">
                    <c:v>2.2238924762211933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FF0000"/>
                </a:solidFill>
                <a:round/>
              </a:ln>
              <a:effectLst/>
            </c:spPr>
          </c:errBars>
          <c:cat>
            <c:numRef>
              <c:f>'IL-12p40 (76)'!$C$8:$F$8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'IL-12p40 (76)'!$C$12:$F$12</c:f>
              <c:numCache>
                <c:formatCode>General</c:formatCode>
                <c:ptCount val="4"/>
                <c:pt idx="1">
                  <c:v>53.018385228301455</c:v>
                </c:pt>
                <c:pt idx="2">
                  <c:v>35.908655714520897</c:v>
                </c:pt>
                <c:pt idx="3">
                  <c:v>17.808146826800524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49C-4E61-A1DC-9E8E42AB4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498280"/>
        <c:axId val="306495928"/>
      </c:lineChart>
      <c:dateAx>
        <c:axId val="306498280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495928"/>
        <c:crosses val="autoZero"/>
        <c:auto val="0"/>
        <c:lblOffset val="100"/>
        <c:baseTimeUnit val="days"/>
        <c:majorUnit val="1"/>
        <c:majorTimeUnit val="days"/>
      </c:dateAx>
      <c:valAx>
        <c:axId val="3064959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6686728218024756E-2"/>
              <c:y val="0.126522212121855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498280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806277157177088"/>
          <c:y val="1.6520709933549881E-2"/>
          <c:w val="0.3418821073952088"/>
          <c:h val="0.44505818647593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IL-17A</a:t>
            </a:r>
          </a:p>
        </c:rich>
      </c:tx>
      <c:layout>
        <c:manualLayout>
          <c:xMode val="edge"/>
          <c:yMode val="edge"/>
          <c:x val="0.1034234470691163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125024460188673"/>
          <c:y val="0.24398122903917507"/>
          <c:w val="0.65841433268264915"/>
          <c:h val="0.46066807547960054"/>
        </c:manualLayout>
      </c:layout>
      <c:lineChart>
        <c:grouping val="standard"/>
        <c:varyColors val="0"/>
        <c:ser>
          <c:idx val="0"/>
          <c:order val="0"/>
          <c:tx>
            <c:strRef>
              <c:f>'IL-17a (72)'!$B$9</c:f>
              <c:strCache>
                <c:ptCount val="1"/>
                <c:pt idx="0">
                  <c:v>0 Gy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circle"/>
              <c:size val="7"/>
              <c:spPr>
                <a:noFill/>
                <a:ln w="1587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7E0-4C64-8A76-80B7B209371D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'IL-17a (72)'!$H$9:$K$9</c:f>
                <c:numCache>
                  <c:formatCode>General</c:formatCode>
                  <c:ptCount val="4"/>
                  <c:pt idx="1">
                    <c:v>2.4643008342401553E-2</c:v>
                  </c:pt>
                  <c:pt idx="2">
                    <c:v>2.0827656111926978E-2</c:v>
                  </c:pt>
                  <c:pt idx="3">
                    <c:v>6.1808180119867488E-2</c:v>
                  </c:pt>
                </c:numCache>
              </c:numRef>
            </c:plus>
            <c:minus>
              <c:numRef>
                <c:f>'IL-17a (72)'!$H$9:$K$9</c:f>
                <c:numCache>
                  <c:formatCode>General</c:formatCode>
                  <c:ptCount val="4"/>
                  <c:pt idx="1">
                    <c:v>2.4643008342401553E-2</c:v>
                  </c:pt>
                  <c:pt idx="2">
                    <c:v>2.0827656111926978E-2</c:v>
                  </c:pt>
                  <c:pt idx="3">
                    <c:v>6.1808180119867488E-2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'IL-17a (72)'!$C$8:$F$8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'IL-17a (72)'!$C$9:$F$9</c:f>
              <c:numCache>
                <c:formatCode>General</c:formatCode>
                <c:ptCount val="4"/>
                <c:pt idx="1">
                  <c:v>0.50379271708683471</c:v>
                </c:pt>
                <c:pt idx="2">
                  <c:v>0.21967089024189568</c:v>
                </c:pt>
                <c:pt idx="3">
                  <c:v>0.29157343360334059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E0-4C64-8A76-80B7B209371D}"/>
            </c:ext>
          </c:extLst>
        </c:ser>
        <c:ser>
          <c:idx val="1"/>
          <c:order val="1"/>
          <c:tx>
            <c:strRef>
              <c:f>'IL-17a (72)'!$B$10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triangle"/>
              <c:size val="8"/>
              <c:spPr>
                <a:solidFill>
                  <a:schemeClr val="bg2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A7E0-4C64-8A76-80B7B209371D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'IL-17a (72)'!$H$10:$K$10</c:f>
                <c:numCache>
                  <c:formatCode>General</c:formatCode>
                  <c:ptCount val="4"/>
                  <c:pt idx="1">
                    <c:v>0.18771907797001661</c:v>
                  </c:pt>
                  <c:pt idx="2">
                    <c:v>0.19986813604631368</c:v>
                  </c:pt>
                  <c:pt idx="3">
                    <c:v>9.3990991822635636E-2</c:v>
                  </c:pt>
                </c:numCache>
              </c:numRef>
            </c:plus>
            <c:minus>
              <c:numRef>
                <c:f>'IL-17a (72)'!$H$10:$K$10</c:f>
                <c:numCache>
                  <c:formatCode>General</c:formatCode>
                  <c:ptCount val="4"/>
                  <c:pt idx="1">
                    <c:v>0.18771907797001661</c:v>
                  </c:pt>
                  <c:pt idx="2">
                    <c:v>0.19986813604631368</c:v>
                  </c:pt>
                  <c:pt idx="3">
                    <c:v>9.3990991822635636E-2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'IL-17a (72)'!$C$8:$F$8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'IL-17a (72)'!$C$10:$F$10</c:f>
              <c:numCache>
                <c:formatCode>General</c:formatCode>
                <c:ptCount val="4"/>
                <c:pt idx="1">
                  <c:v>0.55636616163710473</c:v>
                </c:pt>
                <c:pt idx="2">
                  <c:v>0.50675413188418406</c:v>
                </c:pt>
                <c:pt idx="3">
                  <c:v>0.41717619625254243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E0-4C64-8A76-80B7B209371D}"/>
            </c:ext>
          </c:extLst>
        </c:ser>
        <c:ser>
          <c:idx val="2"/>
          <c:order val="2"/>
          <c:tx>
            <c:strRef>
              <c:f>'IL-17a (72)'!$B$11</c:f>
              <c:strCache>
                <c:ptCount val="1"/>
                <c:pt idx="0">
                  <c:v>3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'IL-17a (72)'!$H$11:$K$11</c:f>
                <c:numCache>
                  <c:formatCode>General</c:formatCode>
                  <c:ptCount val="4"/>
                  <c:pt idx="1">
                    <c:v>0.10886601491152767</c:v>
                  </c:pt>
                  <c:pt idx="2">
                    <c:v>0.1138852274079897</c:v>
                  </c:pt>
                  <c:pt idx="3">
                    <c:v>3.6954531132735585E-2</c:v>
                  </c:pt>
                </c:numCache>
              </c:numRef>
            </c:plus>
            <c:minus>
              <c:numRef>
                <c:f>'IL-17a (72)'!$H$11:$K$11</c:f>
                <c:numCache>
                  <c:formatCode>General</c:formatCode>
                  <c:ptCount val="4"/>
                  <c:pt idx="1">
                    <c:v>0.10886601491152767</c:v>
                  </c:pt>
                  <c:pt idx="2">
                    <c:v>0.1138852274079897</c:v>
                  </c:pt>
                  <c:pt idx="3">
                    <c:v>3.6954531132735585E-2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'IL-17a (72)'!$C$8:$F$8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'IL-17a (72)'!$C$11:$F$11</c:f>
              <c:numCache>
                <c:formatCode>General</c:formatCode>
                <c:ptCount val="4"/>
                <c:pt idx="1">
                  <c:v>0.87774578653551572</c:v>
                </c:pt>
                <c:pt idx="2">
                  <c:v>0.38679999999999998</c:v>
                </c:pt>
                <c:pt idx="3">
                  <c:v>0.114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7E0-4C64-8A76-80B7B209371D}"/>
            </c:ext>
          </c:extLst>
        </c:ser>
        <c:ser>
          <c:idx val="3"/>
          <c:order val="3"/>
          <c:tx>
            <c:strRef>
              <c:f>'IL-17a (72)'!$B$12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'IL-17a (72)'!$H$12:$K$12</c:f>
                <c:numCache>
                  <c:formatCode>General</c:formatCode>
                  <c:ptCount val="4"/>
                  <c:pt idx="1">
                    <c:v>0.14006760013162869</c:v>
                  </c:pt>
                  <c:pt idx="2">
                    <c:v>0.10671237353193164</c:v>
                  </c:pt>
                  <c:pt idx="3">
                    <c:v>0.13001024950164861</c:v>
                  </c:pt>
                </c:numCache>
              </c:numRef>
            </c:plus>
            <c:minus>
              <c:numRef>
                <c:f>'IL-17a (72)'!$H$12:$K$12</c:f>
                <c:numCache>
                  <c:formatCode>General</c:formatCode>
                  <c:ptCount val="4"/>
                  <c:pt idx="1">
                    <c:v>0.14006760013162869</c:v>
                  </c:pt>
                  <c:pt idx="2">
                    <c:v>0.10671237353193164</c:v>
                  </c:pt>
                  <c:pt idx="3">
                    <c:v>0.13001024950164861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'IL-17a (72)'!$C$8:$F$8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'IL-17a (72)'!$C$12:$F$12</c:f>
              <c:numCache>
                <c:formatCode>General</c:formatCode>
                <c:ptCount val="4"/>
                <c:pt idx="1">
                  <c:v>0.65782920847018456</c:v>
                </c:pt>
                <c:pt idx="2">
                  <c:v>0.30036502336452298</c:v>
                </c:pt>
                <c:pt idx="3">
                  <c:v>0.37597523919566894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7E0-4C64-8A76-80B7B2093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495536"/>
        <c:axId val="306496320"/>
      </c:lineChart>
      <c:dateAx>
        <c:axId val="306495536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496320"/>
        <c:crosses val="autoZero"/>
        <c:auto val="0"/>
        <c:lblOffset val="100"/>
        <c:baseTimeUnit val="days"/>
        <c:majorUnit val="1"/>
        <c:majorTimeUnit val="days"/>
      </c:dateAx>
      <c:valAx>
        <c:axId val="3064963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4.901904278863888E-3"/>
              <c:y val="0.140077322983447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495536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908855250843661"/>
          <c:y val="0.12177077403814796"/>
          <c:w val="0.37631988718883946"/>
          <c:h val="0.328983405260288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IL-12p40</a:t>
            </a:r>
          </a:p>
        </c:rich>
      </c:tx>
      <c:layout>
        <c:manualLayout>
          <c:xMode val="edge"/>
          <c:yMode val="edge"/>
          <c:x val="0.16543603698466575"/>
          <c:y val="2.06882538434958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672148954837271"/>
          <c:y val="0.292625947371976"/>
          <c:w val="0.60026397166291001"/>
          <c:h val="0.37877146532224287"/>
        </c:manualLayout>
      </c:layout>
      <c:lineChart>
        <c:grouping val="standard"/>
        <c:varyColors val="0"/>
        <c:ser>
          <c:idx val="0"/>
          <c:order val="0"/>
          <c:tx>
            <c:strRef>
              <c:f>'IL-12p40 (76)'!$B$9</c:f>
              <c:strCache>
                <c:ptCount val="1"/>
                <c:pt idx="0">
                  <c:v>0 Gy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'IL-12p40 (76)'!$H$9:$K$9</c:f>
                <c:numCache>
                  <c:formatCode>General</c:formatCode>
                  <c:ptCount val="4"/>
                  <c:pt idx="1">
                    <c:v>1.3164886932022528</c:v>
                  </c:pt>
                  <c:pt idx="2">
                    <c:v>7.1291026032389606</c:v>
                  </c:pt>
                  <c:pt idx="3">
                    <c:v>3.3620931390753053</c:v>
                  </c:pt>
                </c:numCache>
              </c:numRef>
            </c:plus>
            <c:minus>
              <c:numRef>
                <c:f>'IL-12p40 (76)'!$H$9:$K$9</c:f>
                <c:numCache>
                  <c:formatCode>General</c:formatCode>
                  <c:ptCount val="4"/>
                  <c:pt idx="1">
                    <c:v>1.3164886932022528</c:v>
                  </c:pt>
                  <c:pt idx="2">
                    <c:v>7.1291026032389606</c:v>
                  </c:pt>
                  <c:pt idx="3">
                    <c:v>3.3620931390753053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'IL-12p40 (76)'!$C$8:$F$8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'IL-12p40 (76)'!$C$9:$F$9</c:f>
              <c:numCache>
                <c:formatCode>General</c:formatCode>
                <c:ptCount val="4"/>
                <c:pt idx="1">
                  <c:v>43.564150259907365</c:v>
                </c:pt>
                <c:pt idx="2">
                  <c:v>50.608193358434647</c:v>
                </c:pt>
                <c:pt idx="3">
                  <c:v>44.858904714384941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CB-43B3-8B52-FB2A0BF2D405}"/>
            </c:ext>
          </c:extLst>
        </c:ser>
        <c:ser>
          <c:idx val="1"/>
          <c:order val="1"/>
          <c:tx>
            <c:strRef>
              <c:f>'IL-12p40 (76)'!$B$10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'IL-12p40 (76)'!$H$10:$K$10</c:f>
                <c:numCache>
                  <c:formatCode>General</c:formatCode>
                  <c:ptCount val="4"/>
                  <c:pt idx="1">
                    <c:v>3.6886637047999051</c:v>
                  </c:pt>
                  <c:pt idx="2">
                    <c:v>6.3849465346834293</c:v>
                  </c:pt>
                  <c:pt idx="3">
                    <c:v>3.3801084868279703</c:v>
                  </c:pt>
                </c:numCache>
              </c:numRef>
            </c:plus>
            <c:minus>
              <c:numRef>
                <c:f>'IL-12p40 (76)'!$H$10:$K$10</c:f>
                <c:numCache>
                  <c:formatCode>General</c:formatCode>
                  <c:ptCount val="4"/>
                  <c:pt idx="1">
                    <c:v>3.6886637047999051</c:v>
                  </c:pt>
                  <c:pt idx="2">
                    <c:v>6.3849465346834293</c:v>
                  </c:pt>
                  <c:pt idx="3">
                    <c:v>3.3801084868279703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</a:ln>
              <a:effectLst/>
            </c:spPr>
          </c:errBars>
          <c:cat>
            <c:numRef>
              <c:f>'IL-12p40 (76)'!$C$8:$F$8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'IL-12p40 (76)'!$C$10:$F$10</c:f>
              <c:numCache>
                <c:formatCode>General</c:formatCode>
                <c:ptCount val="4"/>
                <c:pt idx="1">
                  <c:v>57.316650622277699</c:v>
                </c:pt>
                <c:pt idx="2">
                  <c:v>50.002113053077252</c:v>
                </c:pt>
                <c:pt idx="3">
                  <c:v>42.343968923580107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CB-43B3-8B52-FB2A0BF2D405}"/>
            </c:ext>
          </c:extLst>
        </c:ser>
        <c:ser>
          <c:idx val="2"/>
          <c:order val="2"/>
          <c:tx>
            <c:strRef>
              <c:f>'IL-12p40 (76)'!$B$11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'IL-12p40 (76)'!$H$11:$K$11</c:f>
                <c:numCache>
                  <c:formatCode>General</c:formatCode>
                  <c:ptCount val="4"/>
                  <c:pt idx="1">
                    <c:v>7.1778734277921918</c:v>
                  </c:pt>
                  <c:pt idx="2">
                    <c:v>1.169570639249607</c:v>
                  </c:pt>
                  <c:pt idx="3">
                    <c:v>0.89128890101352798</c:v>
                  </c:pt>
                </c:numCache>
              </c:numRef>
            </c:plus>
            <c:minus>
              <c:numRef>
                <c:f>'IL-12p40 (76)'!$H$11:$K$11</c:f>
                <c:numCache>
                  <c:formatCode>General</c:formatCode>
                  <c:ptCount val="4"/>
                  <c:pt idx="1">
                    <c:v>7.1778734277921918</c:v>
                  </c:pt>
                  <c:pt idx="2">
                    <c:v>1.169570639249607</c:v>
                  </c:pt>
                  <c:pt idx="3">
                    <c:v>0.89128890101352798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'IL-12p40 (76)'!$C$8:$F$8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'IL-12p40 (76)'!$C$11:$F$11</c:f>
              <c:numCache>
                <c:formatCode>General</c:formatCode>
                <c:ptCount val="4"/>
                <c:pt idx="1">
                  <c:v>64.895172141391186</c:v>
                </c:pt>
                <c:pt idx="2">
                  <c:v>50.995656068256956</c:v>
                </c:pt>
                <c:pt idx="3">
                  <c:v>30.56403689148711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CB-43B3-8B52-FB2A0BF2D405}"/>
            </c:ext>
          </c:extLst>
        </c:ser>
        <c:ser>
          <c:idx val="3"/>
          <c:order val="3"/>
          <c:tx>
            <c:strRef>
              <c:f>'IL-12p40 (76)'!$B$12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'IL-12p40 (76)'!$H$12:$K$12</c:f>
                <c:numCache>
                  <c:formatCode>General</c:formatCode>
                  <c:ptCount val="4"/>
                  <c:pt idx="1">
                    <c:v>4.3763337247909062</c:v>
                  </c:pt>
                  <c:pt idx="2">
                    <c:v>4.0520902617507106</c:v>
                  </c:pt>
                  <c:pt idx="3">
                    <c:v>3.0709775721848578</c:v>
                  </c:pt>
                </c:numCache>
              </c:numRef>
            </c:plus>
            <c:minus>
              <c:numRef>
                <c:f>'IL-12p40 (76)'!$H$12:$K$12</c:f>
                <c:numCache>
                  <c:formatCode>General</c:formatCode>
                  <c:ptCount val="4"/>
                  <c:pt idx="1">
                    <c:v>4.3763337247909062</c:v>
                  </c:pt>
                  <c:pt idx="2">
                    <c:v>4.0520902617507106</c:v>
                  </c:pt>
                  <c:pt idx="3">
                    <c:v>3.0709775721848578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FF0000"/>
                </a:solidFill>
                <a:round/>
              </a:ln>
              <a:effectLst/>
            </c:spPr>
          </c:errBars>
          <c:cat>
            <c:numRef>
              <c:f>'IL-12p40 (76)'!$C$8:$F$8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'IL-12p40 (76)'!$C$12:$F$12</c:f>
              <c:numCache>
                <c:formatCode>General</c:formatCode>
                <c:ptCount val="4"/>
                <c:pt idx="1">
                  <c:v>49.252414155811984</c:v>
                </c:pt>
                <c:pt idx="2">
                  <c:v>42.296530314214955</c:v>
                </c:pt>
                <c:pt idx="3">
                  <c:v>27.845104048243716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CB-43B3-8B52-FB2A0BF2D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496712"/>
        <c:axId val="306497104"/>
      </c:lineChart>
      <c:dateAx>
        <c:axId val="306496712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497104"/>
        <c:crosses val="autoZero"/>
        <c:auto val="0"/>
        <c:lblOffset val="100"/>
        <c:baseTimeUnit val="days"/>
      </c:dateAx>
      <c:valAx>
        <c:axId val="3064971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5.2380723592911273E-2"/>
              <c:y val="8.875118664435581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496712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701432122115022"/>
          <c:y val="2.0742563429571308E-2"/>
          <c:w val="0.34298567877884978"/>
          <c:h val="0.448440937081968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IL-1</a:t>
            </a:r>
            <a:r>
              <a:rPr lang="el-GR" sz="1600" b="1" dirty="0">
                <a:solidFill>
                  <a:sysClr val="windowText" lastClr="000000"/>
                </a:solidFill>
              </a:rPr>
              <a:t>β</a:t>
            </a:r>
            <a:endParaRPr lang="en-US" sz="16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0342332818085467"/>
          <c:y val="1.43777215745485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541228821451197"/>
          <c:y val="0.26543350797326237"/>
          <c:w val="0.57192346994175958"/>
          <c:h val="0.43504718347552002"/>
        </c:manualLayout>
      </c:layout>
      <c:lineChart>
        <c:grouping val="standard"/>
        <c:varyColors val="0"/>
        <c:ser>
          <c:idx val="0"/>
          <c:order val="0"/>
          <c:tx>
            <c:strRef>
              <c:f>'IL-1b (19)'!$B$9</c:f>
              <c:strCache>
                <c:ptCount val="1"/>
                <c:pt idx="0">
                  <c:v>0 Gy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'IL-1b (19)'!$H$9:$K$9</c:f>
                <c:numCache>
                  <c:formatCode>General</c:formatCode>
                  <c:ptCount val="4"/>
                  <c:pt idx="1">
                    <c:v>3.6500060309696907</c:v>
                  </c:pt>
                  <c:pt idx="2">
                    <c:v>7.7239472554784303</c:v>
                  </c:pt>
                  <c:pt idx="3">
                    <c:v>2.3731839497108256</c:v>
                  </c:pt>
                </c:numCache>
              </c:numRef>
            </c:plus>
            <c:minus>
              <c:numRef>
                <c:f>'IL-1b (19)'!$H$9:$K$9</c:f>
                <c:numCache>
                  <c:formatCode>General</c:formatCode>
                  <c:ptCount val="4"/>
                  <c:pt idx="1">
                    <c:v>3.6500060309696907</c:v>
                  </c:pt>
                  <c:pt idx="2">
                    <c:v>7.7239472554784303</c:v>
                  </c:pt>
                  <c:pt idx="3">
                    <c:v>2.3731839497108256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'IL-1b (19)'!$C$8:$F$8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'IL-1b (19)'!$C$9:$F$9</c:f>
              <c:numCache>
                <c:formatCode>General</c:formatCode>
                <c:ptCount val="4"/>
                <c:pt idx="1">
                  <c:v>72.326188925523539</c:v>
                </c:pt>
                <c:pt idx="2">
                  <c:v>34.402403890313693</c:v>
                </c:pt>
                <c:pt idx="3">
                  <c:v>14.710400625992628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30-4EC6-88DD-70294990D315}"/>
            </c:ext>
          </c:extLst>
        </c:ser>
        <c:ser>
          <c:idx val="1"/>
          <c:order val="1"/>
          <c:tx>
            <c:strRef>
              <c:f>'IL-1b (19)'!$B$10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'IL-1b (19)'!$H$10:$K$10</c:f>
                <c:numCache>
                  <c:formatCode>General</c:formatCode>
                  <c:ptCount val="4"/>
                  <c:pt idx="1">
                    <c:v>17.286826742161228</c:v>
                  </c:pt>
                  <c:pt idx="2">
                    <c:v>16.692394409034261</c:v>
                  </c:pt>
                  <c:pt idx="3">
                    <c:v>5.6435577897153548</c:v>
                  </c:pt>
                </c:numCache>
              </c:numRef>
            </c:plus>
            <c:minus>
              <c:numRef>
                <c:f>'IL-1b (19)'!$H$10:$K$10</c:f>
                <c:numCache>
                  <c:formatCode>General</c:formatCode>
                  <c:ptCount val="4"/>
                  <c:pt idx="1">
                    <c:v>17.286826742161228</c:v>
                  </c:pt>
                  <c:pt idx="2">
                    <c:v>16.692394409034261</c:v>
                  </c:pt>
                  <c:pt idx="3">
                    <c:v>5.6435577897153548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'IL-1b (19)'!$C$8:$F$8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'IL-1b (19)'!$C$10:$F$10</c:f>
              <c:numCache>
                <c:formatCode>General</c:formatCode>
                <c:ptCount val="4"/>
                <c:pt idx="1">
                  <c:v>47.254019167326561</c:v>
                </c:pt>
                <c:pt idx="2">
                  <c:v>101.42035347477278</c:v>
                </c:pt>
                <c:pt idx="3">
                  <c:v>22.126404826809921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30-4EC6-88DD-70294990D315}"/>
            </c:ext>
          </c:extLst>
        </c:ser>
        <c:ser>
          <c:idx val="2"/>
          <c:order val="2"/>
          <c:tx>
            <c:strRef>
              <c:f>'IL-1b (19)'!$B$11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'IL-1b (19)'!$H$11:$K$11</c:f>
                <c:numCache>
                  <c:formatCode>General</c:formatCode>
                  <c:ptCount val="4"/>
                  <c:pt idx="1">
                    <c:v>13.153707216150135</c:v>
                  </c:pt>
                  <c:pt idx="2">
                    <c:v>10.771296533467542</c:v>
                  </c:pt>
                  <c:pt idx="3">
                    <c:v>5.3604799566816972</c:v>
                  </c:pt>
                </c:numCache>
              </c:numRef>
            </c:plus>
            <c:minus>
              <c:numRef>
                <c:f>'IL-1b (19)'!$H$11:$K$11</c:f>
                <c:numCache>
                  <c:formatCode>General</c:formatCode>
                  <c:ptCount val="4"/>
                  <c:pt idx="1">
                    <c:v>13.153707216150135</c:v>
                  </c:pt>
                  <c:pt idx="2">
                    <c:v>10.771296533467542</c:v>
                  </c:pt>
                  <c:pt idx="3">
                    <c:v>5.3604799566816972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numRef>
              <c:f>'IL-1b (19)'!$C$8:$F$8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'IL-1b (19)'!$C$11:$F$11</c:f>
              <c:numCache>
                <c:formatCode>General</c:formatCode>
                <c:ptCount val="4"/>
                <c:pt idx="1">
                  <c:v>58.799647628786801</c:v>
                </c:pt>
                <c:pt idx="2">
                  <c:v>75.993648290562632</c:v>
                </c:pt>
                <c:pt idx="3">
                  <c:v>25.440397180392466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A30-4EC6-88DD-70294990D315}"/>
            </c:ext>
          </c:extLst>
        </c:ser>
        <c:ser>
          <c:idx val="3"/>
          <c:order val="3"/>
          <c:tx>
            <c:strRef>
              <c:f>'IL-1b (19)'!$B$12</c:f>
              <c:strCache>
                <c:ptCount val="1"/>
                <c:pt idx="0">
                  <c:v>6 Gy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'IL-1b (19)'!$H$12:$K$12</c:f>
                <c:numCache>
                  <c:formatCode>General</c:formatCode>
                  <c:ptCount val="4"/>
                  <c:pt idx="1">
                    <c:v>2.75</c:v>
                  </c:pt>
                  <c:pt idx="2">
                    <c:v>8.0305221108026767</c:v>
                  </c:pt>
                  <c:pt idx="3">
                    <c:v>2.3596127217561778</c:v>
                  </c:pt>
                </c:numCache>
              </c:numRef>
            </c:plus>
            <c:minus>
              <c:numRef>
                <c:f>'IL-1b (19)'!$H$12:$K$12</c:f>
                <c:numCache>
                  <c:formatCode>General</c:formatCode>
                  <c:ptCount val="4"/>
                  <c:pt idx="1">
                    <c:v>2.75</c:v>
                  </c:pt>
                  <c:pt idx="2">
                    <c:v>8.0305221108026767</c:v>
                  </c:pt>
                  <c:pt idx="3">
                    <c:v>2.3596127217561778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FF0000"/>
                </a:solidFill>
                <a:round/>
              </a:ln>
              <a:effectLst/>
            </c:spPr>
          </c:errBars>
          <c:cat>
            <c:numRef>
              <c:f>'IL-1b (19)'!$C$8:$F$8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'IL-1b (19)'!$C$12:$F$12</c:f>
              <c:numCache>
                <c:formatCode>General</c:formatCode>
                <c:ptCount val="4"/>
                <c:pt idx="1">
                  <c:v>12.24</c:v>
                </c:pt>
                <c:pt idx="2">
                  <c:v>23.664858963690929</c:v>
                </c:pt>
                <c:pt idx="3">
                  <c:v>22.116468306219463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A30-4EC6-88DD-70294990D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781064"/>
        <c:axId val="306774792"/>
      </c:lineChart>
      <c:dateAx>
        <c:axId val="306781064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74792"/>
        <c:crosses val="autoZero"/>
        <c:auto val="0"/>
        <c:lblOffset val="100"/>
        <c:baseTimeUnit val="days"/>
      </c:dateAx>
      <c:valAx>
        <c:axId val="3067747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3.5646047761533181E-3"/>
              <c:y val="0.135492703938958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81064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84231172206297"/>
          <c:y val="3.4631459106875116E-2"/>
          <c:w val="0.34815768827793708"/>
          <c:h val="0.42842288825410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IL-6</a:t>
            </a:r>
          </a:p>
        </c:rich>
      </c:tx>
      <c:layout>
        <c:manualLayout>
          <c:xMode val="edge"/>
          <c:yMode val="edge"/>
          <c:x val="0.10342341576400411"/>
          <c:y val="1.766032673396606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482689329356561"/>
          <c:y val="0.20046332750072907"/>
          <c:w val="0.51493721849160046"/>
          <c:h val="0.50957239218568062"/>
        </c:manualLayout>
      </c:layout>
      <c:lineChart>
        <c:grouping val="standard"/>
        <c:varyColors val="0"/>
        <c:ser>
          <c:idx val="0"/>
          <c:order val="0"/>
          <c:tx>
            <c:strRef>
              <c:f>'IL-6 (38)'!$B$9</c:f>
              <c:strCache>
                <c:ptCount val="1"/>
                <c:pt idx="0">
                  <c:v>0 Gy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noFill/>
              <a:ln w="1587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'IL-6 (38)'!$H$9:$K$9</c:f>
                <c:numCache>
                  <c:formatCode>General</c:formatCode>
                  <c:ptCount val="4"/>
                  <c:pt idx="1">
                    <c:v>0.17063299668002815</c:v>
                  </c:pt>
                  <c:pt idx="2">
                    <c:v>0.67620439546639433</c:v>
                  </c:pt>
                  <c:pt idx="3">
                    <c:v>0.11931700569738164</c:v>
                  </c:pt>
                </c:numCache>
              </c:numRef>
            </c:plus>
            <c:minus>
              <c:numRef>
                <c:f>'IL-6 (38)'!$H$9:$K$9</c:f>
                <c:numCache>
                  <c:formatCode>General</c:formatCode>
                  <c:ptCount val="4"/>
                  <c:pt idx="1">
                    <c:v>0.17063299668002815</c:v>
                  </c:pt>
                  <c:pt idx="2">
                    <c:v>0.67620439546639433</c:v>
                  </c:pt>
                  <c:pt idx="3">
                    <c:v>0.11931700569738164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'IL-6 (38)'!$C$8:$F$8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'IL-6 (38)'!$C$9:$F$9</c:f>
              <c:numCache>
                <c:formatCode>General</c:formatCode>
                <c:ptCount val="4"/>
                <c:pt idx="1">
                  <c:v>1.7587935460917776</c:v>
                </c:pt>
                <c:pt idx="2">
                  <c:v>1.9307113031878911</c:v>
                </c:pt>
                <c:pt idx="3">
                  <c:v>0.93517570426238616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08-4D69-A482-AADB135F5FB5}"/>
            </c:ext>
          </c:extLst>
        </c:ser>
        <c:ser>
          <c:idx val="1"/>
          <c:order val="1"/>
          <c:tx>
            <c:strRef>
              <c:f>'IL-6 (38)'!$B$10</c:f>
              <c:strCache>
                <c:ptCount val="1"/>
                <c:pt idx="0">
                  <c:v>1.5 Gy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'IL-6 (38)'!$H$10:$K$10</c:f>
                <c:numCache>
                  <c:formatCode>General</c:formatCode>
                  <c:ptCount val="4"/>
                  <c:pt idx="1">
                    <c:v>0.11269566774964485</c:v>
                  </c:pt>
                  <c:pt idx="2">
                    <c:v>0.17569481257308261</c:v>
                  </c:pt>
                  <c:pt idx="3">
                    <c:v>0.25810190196406324</c:v>
                  </c:pt>
                </c:numCache>
              </c:numRef>
            </c:plus>
            <c:minus>
              <c:numRef>
                <c:f>'IL-6 (38)'!$H$10:$K$10</c:f>
                <c:numCache>
                  <c:formatCode>General</c:formatCode>
                  <c:ptCount val="4"/>
                  <c:pt idx="1">
                    <c:v>0.11269566774964485</c:v>
                  </c:pt>
                  <c:pt idx="2">
                    <c:v>0.17569481257308261</c:v>
                  </c:pt>
                  <c:pt idx="3">
                    <c:v>0.25810190196406324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</a:ln>
              <a:effectLst/>
            </c:spPr>
          </c:errBars>
          <c:cat>
            <c:numRef>
              <c:f>'IL-6 (38)'!$C$8:$F$8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'IL-6 (38)'!$C$10:$F$10</c:f>
              <c:numCache>
                <c:formatCode>General</c:formatCode>
                <c:ptCount val="4"/>
                <c:pt idx="1">
                  <c:v>1.3648986152332616</c:v>
                </c:pt>
                <c:pt idx="2">
                  <c:v>1.2867017136652485</c:v>
                </c:pt>
                <c:pt idx="3">
                  <c:v>0.89549765152993388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08-4D69-A482-AADB135F5FB5}"/>
            </c:ext>
          </c:extLst>
        </c:ser>
        <c:ser>
          <c:idx val="2"/>
          <c:order val="2"/>
          <c:tx>
            <c:strRef>
              <c:f>'IL-6 (38)'!$B$11</c:f>
              <c:strCache>
                <c:ptCount val="1"/>
                <c:pt idx="0">
                  <c:v>3.0 Gy</c:v>
                </c:pt>
              </c:strCache>
            </c:strRef>
          </c:tx>
          <c:spPr>
            <a:ln w="19050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'IL-6 (38)'!$H$11:$K$11</c:f>
                <c:numCache>
                  <c:formatCode>General</c:formatCode>
                  <c:ptCount val="4"/>
                  <c:pt idx="1">
                    <c:v>0.4772263537803394</c:v>
                  </c:pt>
                  <c:pt idx="2">
                    <c:v>0.576592353371016</c:v>
                  </c:pt>
                  <c:pt idx="3">
                    <c:v>7.0597346606362327E-2</c:v>
                  </c:pt>
                </c:numCache>
              </c:numRef>
            </c:plus>
            <c:minus>
              <c:numRef>
                <c:f>'IL-6 (38)'!$H$11:$K$11</c:f>
                <c:numCache>
                  <c:formatCode>General</c:formatCode>
                  <c:ptCount val="4"/>
                  <c:pt idx="1">
                    <c:v>0.4772263537803394</c:v>
                  </c:pt>
                  <c:pt idx="2">
                    <c:v>0.576592353371016</c:v>
                  </c:pt>
                  <c:pt idx="3">
                    <c:v>7.0597346606362327E-2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'IL-6 (38)'!$C$8:$F$8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'IL-6 (38)'!$C$11:$F$11</c:f>
              <c:numCache>
                <c:formatCode>General</c:formatCode>
                <c:ptCount val="4"/>
                <c:pt idx="1">
                  <c:v>2.0519528551561255</c:v>
                </c:pt>
                <c:pt idx="2">
                  <c:v>2.1212949648578681</c:v>
                </c:pt>
                <c:pt idx="3">
                  <c:v>0.44874044528390827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08-4D69-A482-AADB135F5FB5}"/>
            </c:ext>
          </c:extLst>
        </c:ser>
        <c:ser>
          <c:idx val="3"/>
          <c:order val="3"/>
          <c:tx>
            <c:strRef>
              <c:f>'IL-6 (38)'!$B$12</c:f>
              <c:strCache>
                <c:ptCount val="1"/>
                <c:pt idx="0">
                  <c:v>6 Gy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'IL-6 (38)'!$H$12:$K$12</c:f>
                <c:numCache>
                  <c:formatCode>General</c:formatCode>
                  <c:ptCount val="4"/>
                  <c:pt idx="1">
                    <c:v>0.38402378087187244</c:v>
                  </c:pt>
                  <c:pt idx="2">
                    <c:v>0.38737340362307265</c:v>
                  </c:pt>
                  <c:pt idx="3">
                    <c:v>0.63942229294011255</c:v>
                  </c:pt>
                </c:numCache>
              </c:numRef>
            </c:plus>
            <c:minus>
              <c:numRef>
                <c:f>'IL-6 (38)'!$H$12:$K$12</c:f>
                <c:numCache>
                  <c:formatCode>General</c:formatCode>
                  <c:ptCount val="4"/>
                  <c:pt idx="1">
                    <c:v>0.38402378087187244</c:v>
                  </c:pt>
                  <c:pt idx="2">
                    <c:v>0.38737340362307265</c:v>
                  </c:pt>
                  <c:pt idx="3">
                    <c:v>0.63942229294011255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'IL-6 (38)'!$C$8:$F$8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</c:numCache>
            </c:numRef>
          </c:cat>
          <c:val>
            <c:numRef>
              <c:f>'IL-6 (38)'!$C$12:$F$12</c:f>
              <c:numCache>
                <c:formatCode>General</c:formatCode>
                <c:ptCount val="4"/>
                <c:pt idx="1">
                  <c:v>1.3669927634365771</c:v>
                </c:pt>
                <c:pt idx="2">
                  <c:v>1.8845356834809577</c:v>
                </c:pt>
                <c:pt idx="3">
                  <c:v>1.929685054791209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08-4D69-A482-AADB135F5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779888"/>
        <c:axId val="306775184"/>
      </c:lineChart>
      <c:dateAx>
        <c:axId val="306779888"/>
        <c:scaling>
          <c:orientation val="minMax"/>
          <c:max val="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Days Post 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75184"/>
        <c:crosses val="autoZero"/>
        <c:auto val="0"/>
        <c:lblOffset val="100"/>
        <c:baseTimeUnit val="days"/>
      </c:dateAx>
      <c:valAx>
        <c:axId val="306775184"/>
        <c:scaling>
          <c:orientation val="minMax"/>
          <c:max val="4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pg/mg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protein</a:t>
                </a:r>
                <a:endParaRPr lang="en-US" sz="1400" b="1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2.3225610074919516E-2"/>
              <c:y val="0.128357443787099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779888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929236040046713"/>
          <c:y val="1.1483394943880199E-2"/>
          <c:w val="0.31116151647311313"/>
          <c:h val="0.41122433273170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0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36" indent="0" algn="ctr">
              <a:buNone/>
              <a:defRPr sz="1700"/>
            </a:lvl2pPr>
            <a:lvl3pPr marL="777272" indent="0" algn="ctr">
              <a:buNone/>
              <a:defRPr sz="1530"/>
            </a:lvl3pPr>
            <a:lvl4pPr marL="1165908" indent="0" algn="ctr">
              <a:buNone/>
              <a:defRPr sz="1360"/>
            </a:lvl4pPr>
            <a:lvl5pPr marL="1554545" indent="0" algn="ctr">
              <a:buNone/>
              <a:defRPr sz="1360"/>
            </a:lvl5pPr>
            <a:lvl6pPr marL="1943181" indent="0" algn="ctr">
              <a:buNone/>
              <a:defRPr sz="1360"/>
            </a:lvl6pPr>
            <a:lvl7pPr marL="2331816" indent="0" algn="ctr">
              <a:buNone/>
              <a:defRPr sz="1360"/>
            </a:lvl7pPr>
            <a:lvl8pPr marL="2720453" indent="0" algn="ctr">
              <a:buNone/>
              <a:defRPr sz="1360"/>
            </a:lvl8pPr>
            <a:lvl9pPr marL="3109089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1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8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21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21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6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9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6" y="2507618"/>
            <a:ext cx="6703695" cy="4184014"/>
          </a:xfrm>
        </p:spPr>
        <p:txBody>
          <a:bodyPr anchor="b"/>
          <a:lstStyle>
            <a:lvl1pPr>
              <a:defRPr sz="51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6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7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90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54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8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81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45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908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9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9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535523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8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36" indent="0">
              <a:buNone/>
              <a:defRPr sz="1700" b="1"/>
            </a:lvl2pPr>
            <a:lvl3pPr marL="777272" indent="0">
              <a:buNone/>
              <a:defRPr sz="1530" b="1"/>
            </a:lvl3pPr>
            <a:lvl4pPr marL="1165908" indent="0">
              <a:buNone/>
              <a:defRPr sz="1360" b="1"/>
            </a:lvl4pPr>
            <a:lvl5pPr marL="1554545" indent="0">
              <a:buNone/>
              <a:defRPr sz="1360" b="1"/>
            </a:lvl5pPr>
            <a:lvl6pPr marL="1943181" indent="0">
              <a:buNone/>
              <a:defRPr sz="1360" b="1"/>
            </a:lvl6pPr>
            <a:lvl7pPr marL="2331816" indent="0">
              <a:buNone/>
              <a:defRPr sz="1360" b="1"/>
            </a:lvl7pPr>
            <a:lvl8pPr marL="2720453" indent="0">
              <a:buNone/>
              <a:defRPr sz="1360" b="1"/>
            </a:lvl8pPr>
            <a:lvl9pPr marL="3109089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8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36" indent="0">
              <a:buNone/>
              <a:defRPr sz="1700" b="1"/>
            </a:lvl2pPr>
            <a:lvl3pPr marL="777272" indent="0">
              <a:buNone/>
              <a:defRPr sz="1530" b="1"/>
            </a:lvl3pPr>
            <a:lvl4pPr marL="1165908" indent="0">
              <a:buNone/>
              <a:defRPr sz="1360" b="1"/>
            </a:lvl4pPr>
            <a:lvl5pPr marL="1554545" indent="0">
              <a:buNone/>
              <a:defRPr sz="1360" b="1"/>
            </a:lvl5pPr>
            <a:lvl6pPr marL="1943181" indent="0">
              <a:buNone/>
              <a:defRPr sz="1360" b="1"/>
            </a:lvl6pPr>
            <a:lvl7pPr marL="2331816" indent="0">
              <a:buNone/>
              <a:defRPr sz="1360" b="1"/>
            </a:lvl7pPr>
            <a:lvl8pPr marL="2720453" indent="0">
              <a:buNone/>
              <a:defRPr sz="1360" b="1"/>
            </a:lvl8pPr>
            <a:lvl9pPr marL="3109089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0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6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30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7" y="3017524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36" indent="0">
              <a:buNone/>
              <a:defRPr sz="1190"/>
            </a:lvl2pPr>
            <a:lvl3pPr marL="777272" indent="0">
              <a:buNone/>
              <a:defRPr sz="1020"/>
            </a:lvl3pPr>
            <a:lvl4pPr marL="1165908" indent="0">
              <a:buNone/>
              <a:defRPr sz="850"/>
            </a:lvl4pPr>
            <a:lvl5pPr marL="1554545" indent="0">
              <a:buNone/>
              <a:defRPr sz="850"/>
            </a:lvl5pPr>
            <a:lvl6pPr marL="1943181" indent="0">
              <a:buNone/>
              <a:defRPr sz="850"/>
            </a:lvl6pPr>
            <a:lvl7pPr marL="2331816" indent="0">
              <a:buNone/>
              <a:defRPr sz="850"/>
            </a:lvl7pPr>
            <a:lvl8pPr marL="2720453" indent="0">
              <a:buNone/>
              <a:defRPr sz="850"/>
            </a:lvl8pPr>
            <a:lvl9pPr marL="3109089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3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30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36" indent="0">
              <a:buNone/>
              <a:defRPr sz="2380"/>
            </a:lvl2pPr>
            <a:lvl3pPr marL="777272" indent="0">
              <a:buNone/>
              <a:defRPr sz="2040"/>
            </a:lvl3pPr>
            <a:lvl4pPr marL="1165908" indent="0">
              <a:buNone/>
              <a:defRPr sz="1700"/>
            </a:lvl4pPr>
            <a:lvl5pPr marL="1554545" indent="0">
              <a:buNone/>
              <a:defRPr sz="1700"/>
            </a:lvl5pPr>
            <a:lvl6pPr marL="1943181" indent="0">
              <a:buNone/>
              <a:defRPr sz="1700"/>
            </a:lvl6pPr>
            <a:lvl7pPr marL="2331816" indent="0">
              <a:buNone/>
              <a:defRPr sz="1700"/>
            </a:lvl7pPr>
            <a:lvl8pPr marL="2720453" indent="0">
              <a:buNone/>
              <a:defRPr sz="1700"/>
            </a:lvl8pPr>
            <a:lvl9pPr marL="3109089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7" y="3017524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36" indent="0">
              <a:buNone/>
              <a:defRPr sz="1190"/>
            </a:lvl2pPr>
            <a:lvl3pPr marL="777272" indent="0">
              <a:buNone/>
              <a:defRPr sz="1020"/>
            </a:lvl3pPr>
            <a:lvl4pPr marL="1165908" indent="0">
              <a:buNone/>
              <a:defRPr sz="850"/>
            </a:lvl4pPr>
            <a:lvl5pPr marL="1554545" indent="0">
              <a:buNone/>
              <a:defRPr sz="850"/>
            </a:lvl5pPr>
            <a:lvl6pPr marL="1943181" indent="0">
              <a:buNone/>
              <a:defRPr sz="850"/>
            </a:lvl6pPr>
            <a:lvl7pPr marL="2331816" indent="0">
              <a:buNone/>
              <a:defRPr sz="850"/>
            </a:lvl7pPr>
            <a:lvl8pPr marL="2720453" indent="0">
              <a:buNone/>
              <a:defRPr sz="850"/>
            </a:lvl8pPr>
            <a:lvl9pPr marL="3109089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7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3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3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1C0D6-CD43-4E92-825F-EE93F6A16289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3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3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8F96-675B-4419-80B9-CA883694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72" rtl="0" eaLnBrk="1" latinLnBrk="0" hangingPunct="1">
        <a:lnSpc>
          <a:spcPct val="90000"/>
        </a:lnSpc>
        <a:spcBef>
          <a:spcPct val="0"/>
        </a:spcBef>
        <a:buNone/>
        <a:defRPr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8" indent="-194318" algn="l" defTabSz="777272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54" indent="-194318" algn="l" defTabSz="77727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90" indent="-194318" algn="l" defTabSz="77727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226" indent="-194318" algn="l" defTabSz="77727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863" indent="-194318" algn="l" defTabSz="77727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98" indent="-194318" algn="l" defTabSz="77727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135" indent="-194318" algn="l" defTabSz="77727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771" indent="-194318" algn="l" defTabSz="77727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407" indent="-194318" algn="l" defTabSz="77727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7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36" algn="l" defTabSz="77727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72" algn="l" defTabSz="77727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908" algn="l" defTabSz="77727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545" algn="l" defTabSz="77727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81" algn="l" defTabSz="77727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816" algn="l" defTabSz="77727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453" algn="l" defTabSz="77727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9089" algn="l" defTabSz="77727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13" Type="http://schemas.openxmlformats.org/officeDocument/2006/relationships/chart" Target="../charts/chart12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13" Type="http://schemas.openxmlformats.org/officeDocument/2006/relationships/chart" Target="../charts/chart24.xml"/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12" Type="http://schemas.openxmlformats.org/officeDocument/2006/relationships/chart" Target="../charts/chart23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7.xml"/><Relationship Id="rId11" Type="http://schemas.openxmlformats.org/officeDocument/2006/relationships/chart" Target="../charts/chart22.xml"/><Relationship Id="rId5" Type="http://schemas.openxmlformats.org/officeDocument/2006/relationships/chart" Target="../charts/chart16.xml"/><Relationship Id="rId10" Type="http://schemas.openxmlformats.org/officeDocument/2006/relationships/chart" Target="../charts/chart21.xml"/><Relationship Id="rId4" Type="http://schemas.openxmlformats.org/officeDocument/2006/relationships/chart" Target="../charts/chart15.xml"/><Relationship Id="rId9" Type="http://schemas.openxmlformats.org/officeDocument/2006/relationships/chart" Target="../charts/char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57825" y="167803"/>
            <a:ext cx="5898068" cy="9683661"/>
            <a:chOff x="1157825" y="167803"/>
            <a:chExt cx="5898068" cy="9683661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24009565"/>
                </p:ext>
              </p:extLst>
            </p:nvPr>
          </p:nvGraphicFramePr>
          <p:xfrm>
            <a:off x="1157825" y="328746"/>
            <a:ext cx="2586136" cy="16633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0540819"/>
                </p:ext>
              </p:extLst>
            </p:nvPr>
          </p:nvGraphicFramePr>
          <p:xfrm>
            <a:off x="1302231" y="1866011"/>
            <a:ext cx="2586136" cy="16958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82384572"/>
                </p:ext>
              </p:extLst>
            </p:nvPr>
          </p:nvGraphicFramePr>
          <p:xfrm>
            <a:off x="1256707" y="8190467"/>
            <a:ext cx="2716202" cy="16177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2081540" y="167803"/>
              <a:ext cx="1027517" cy="320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85" b="1" dirty="0"/>
                <a:t>A  Female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35610" y="217893"/>
              <a:ext cx="1027517" cy="320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85" b="1" dirty="0"/>
                <a:t>B  Male </a:t>
              </a:r>
            </a:p>
          </p:txBody>
        </p:sp>
        <p:graphicFrame>
          <p:nvGraphicFramePr>
            <p:cNvPr id="17" name="Char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24217901"/>
                </p:ext>
              </p:extLst>
            </p:nvPr>
          </p:nvGraphicFramePr>
          <p:xfrm>
            <a:off x="1263211" y="4939256"/>
            <a:ext cx="2625156" cy="16192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8" name="Char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22000452"/>
                </p:ext>
              </p:extLst>
            </p:nvPr>
          </p:nvGraphicFramePr>
          <p:xfrm>
            <a:off x="1226361" y="3491662"/>
            <a:ext cx="2885287" cy="15543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9" name="Chart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61908475"/>
                </p:ext>
              </p:extLst>
            </p:nvPr>
          </p:nvGraphicFramePr>
          <p:xfrm>
            <a:off x="1157825" y="6420733"/>
            <a:ext cx="2776064" cy="18594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20" name="Chart 19">
              <a:extLst>
                <a:ext uri="{FF2B5EF4-FFF2-40B4-BE49-F238E27FC236}">
                  <a16:creationId xmlns:a16="http://schemas.microsoft.com/office/drawing/2014/main" id="{00000000-0008-0000-0900-00000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01150380"/>
                </p:ext>
              </p:extLst>
            </p:nvPr>
          </p:nvGraphicFramePr>
          <p:xfrm>
            <a:off x="3842846" y="3512352"/>
            <a:ext cx="2872278" cy="14779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21" name="Chart 20">
              <a:extLst>
                <a:ext uri="{FF2B5EF4-FFF2-40B4-BE49-F238E27FC236}">
                  <a16:creationId xmlns:a16="http://schemas.microsoft.com/office/drawing/2014/main" id="{00000000-0008-0000-0100-00000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6093571"/>
                </p:ext>
              </p:extLst>
            </p:nvPr>
          </p:nvGraphicFramePr>
          <p:xfrm>
            <a:off x="3888367" y="304414"/>
            <a:ext cx="2781234" cy="15637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graphicFrame>
          <p:nvGraphicFramePr>
            <p:cNvPr id="22" name="Chart 21">
              <a:extLst>
                <a:ext uri="{FF2B5EF4-FFF2-40B4-BE49-F238E27FC236}">
                  <a16:creationId xmlns:a16="http://schemas.microsoft.com/office/drawing/2014/main" id="{00000000-0008-0000-0600-00000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96942872"/>
                </p:ext>
              </p:extLst>
            </p:nvPr>
          </p:nvGraphicFramePr>
          <p:xfrm>
            <a:off x="3842845" y="1890781"/>
            <a:ext cx="3213048" cy="16111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graphicFrame>
          <p:nvGraphicFramePr>
            <p:cNvPr id="23" name="Chart 22">
              <a:extLst>
                <a:ext uri="{FF2B5EF4-FFF2-40B4-BE49-F238E27FC236}">
                  <a16:creationId xmlns:a16="http://schemas.microsoft.com/office/drawing/2014/main" id="{00000000-0008-0000-0B00-00000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65068485"/>
                </p:ext>
              </p:extLst>
            </p:nvPr>
          </p:nvGraphicFramePr>
          <p:xfrm>
            <a:off x="3816772" y="4925695"/>
            <a:ext cx="2872280" cy="16463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graphicFrame>
          <p:nvGraphicFramePr>
            <p:cNvPr id="24" name="Chart 23">
              <a:extLst>
                <a:ext uri="{FF2B5EF4-FFF2-40B4-BE49-F238E27FC236}">
                  <a16:creationId xmlns:a16="http://schemas.microsoft.com/office/drawing/2014/main" id="{00000000-0008-0000-0C00-00000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25331936"/>
                </p:ext>
              </p:extLst>
            </p:nvPr>
          </p:nvGraphicFramePr>
          <p:xfrm>
            <a:off x="3970739" y="6434097"/>
            <a:ext cx="2884077" cy="175012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  <p:graphicFrame>
          <p:nvGraphicFramePr>
            <p:cNvPr id="25" name="Chart 24">
              <a:extLst>
                <a:ext uri="{FF2B5EF4-FFF2-40B4-BE49-F238E27FC236}">
                  <a16:creationId xmlns:a16="http://schemas.microsoft.com/office/drawing/2014/main" id="{00000000-0008-0000-1600-00000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82294624"/>
                </p:ext>
              </p:extLst>
            </p:nvPr>
          </p:nvGraphicFramePr>
          <p:xfrm>
            <a:off x="3883653" y="8138852"/>
            <a:ext cx="2971163" cy="17126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09BF334-647F-1558-C344-CA67CD1FCEF6}"/>
              </a:ext>
            </a:extLst>
          </p:cNvPr>
          <p:cNvSpPr txBox="1"/>
          <p:nvPr/>
        </p:nvSpPr>
        <p:spPr>
          <a:xfrm>
            <a:off x="294968" y="217893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Helvetica" pitchFamily="2" charset="0"/>
              </a:rPr>
              <a:t>Supplementary fig. S1</a:t>
            </a:r>
          </a:p>
        </p:txBody>
      </p:sp>
    </p:spTree>
    <p:extLst>
      <p:ext uri="{BB962C8B-B14F-4D97-AF65-F5344CB8AC3E}">
        <p14:creationId xmlns:p14="http://schemas.microsoft.com/office/powerpoint/2010/main" val="359279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769507" y="156102"/>
            <a:ext cx="6083687" cy="9882785"/>
            <a:chOff x="769507" y="156102"/>
            <a:chExt cx="6083687" cy="9882785"/>
          </a:xfrm>
        </p:grpSpPr>
        <p:graphicFrame>
          <p:nvGraphicFramePr>
            <p:cNvPr id="10" name="Char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66061066"/>
                </p:ext>
              </p:extLst>
            </p:nvPr>
          </p:nvGraphicFramePr>
          <p:xfrm>
            <a:off x="769507" y="1905522"/>
            <a:ext cx="3148669" cy="16619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11" name="Group 10"/>
            <p:cNvGrpSpPr/>
            <p:nvPr/>
          </p:nvGrpSpPr>
          <p:grpSpPr>
            <a:xfrm>
              <a:off x="1020822" y="156102"/>
              <a:ext cx="5832372" cy="9882785"/>
              <a:chOff x="1020822" y="156102"/>
              <a:chExt cx="5832372" cy="9882785"/>
            </a:xfrm>
          </p:grpSpPr>
          <p:graphicFrame>
            <p:nvGraphicFramePr>
              <p:cNvPr id="12" name="Chart 1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85145927"/>
                  </p:ext>
                </p:extLst>
              </p:nvPr>
            </p:nvGraphicFramePr>
            <p:xfrm>
              <a:off x="1121226" y="3495202"/>
              <a:ext cx="2625156" cy="168490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14" name="Chart 13">
                <a:extLst>
                  <a:ext uri="{FF2B5EF4-FFF2-40B4-BE49-F238E27FC236}">
                    <a16:creationId xmlns:a16="http://schemas.microsoft.com/office/drawing/2014/main" id="{00000000-0008-0000-0200-000002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48006437"/>
                  </p:ext>
                </p:extLst>
              </p:nvPr>
            </p:nvGraphicFramePr>
            <p:xfrm>
              <a:off x="3725787" y="1990552"/>
              <a:ext cx="2989338" cy="155934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2" name="Chart 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46701203"/>
                  </p:ext>
                </p:extLst>
              </p:nvPr>
            </p:nvGraphicFramePr>
            <p:xfrm>
              <a:off x="1302700" y="326122"/>
              <a:ext cx="2615476" cy="190056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00000000-0008-0000-0000-000002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61185588"/>
                  </p:ext>
                </p:extLst>
              </p:nvPr>
            </p:nvGraphicFramePr>
            <p:xfrm>
              <a:off x="3842845" y="326122"/>
              <a:ext cx="2612150" cy="19169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4" name="TextBox 3"/>
              <p:cNvSpPr txBox="1"/>
              <p:nvPr/>
            </p:nvSpPr>
            <p:spPr>
              <a:xfrm>
                <a:off x="2364308" y="156102"/>
                <a:ext cx="1027517" cy="320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85" b="1" dirty="0"/>
                  <a:t>A  Female 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853853" y="196130"/>
                <a:ext cx="1027517" cy="320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85" b="1" dirty="0"/>
                  <a:t>B  Male </a:t>
                </a:r>
              </a:p>
            </p:txBody>
          </p:sp>
          <p:graphicFrame>
            <p:nvGraphicFramePr>
              <p:cNvPr id="6" name="Chart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38889434"/>
                  </p:ext>
                </p:extLst>
              </p:nvPr>
            </p:nvGraphicFramePr>
            <p:xfrm>
              <a:off x="1371313" y="5077967"/>
              <a:ext cx="2726788" cy="175931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7" name="Chart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57231164"/>
                  </p:ext>
                </p:extLst>
              </p:nvPr>
            </p:nvGraphicFramePr>
            <p:xfrm>
              <a:off x="1246439" y="6655967"/>
              <a:ext cx="2817835" cy="172987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00000000-0008-0000-0F00-000002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84027460"/>
                  </p:ext>
                </p:extLst>
              </p:nvPr>
            </p:nvGraphicFramePr>
            <p:xfrm>
              <a:off x="3725787" y="6697959"/>
              <a:ext cx="2778522" cy="158328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9"/>
              </a:graphicData>
            </a:graphic>
          </p:graphicFrame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00000000-0008-0000-0800-000002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72764785"/>
                  </p:ext>
                </p:extLst>
              </p:nvPr>
            </p:nvGraphicFramePr>
            <p:xfrm>
              <a:off x="3729769" y="4989876"/>
              <a:ext cx="2705905" cy="171725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0"/>
              </a:graphicData>
            </a:graphic>
          </p:graphicFrame>
          <p:graphicFrame>
            <p:nvGraphicFramePr>
              <p:cNvPr id="13" name="Chart 1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67514405"/>
                  </p:ext>
                </p:extLst>
              </p:nvPr>
            </p:nvGraphicFramePr>
            <p:xfrm>
              <a:off x="1020822" y="8097627"/>
              <a:ext cx="3427769" cy="194126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1"/>
              </a:graphicData>
            </a:graphic>
          </p:graphicFrame>
          <p:graphicFrame>
            <p:nvGraphicFramePr>
              <p:cNvPr id="15" name="Chart 14">
                <a:extLst>
                  <a:ext uri="{FF2B5EF4-FFF2-40B4-BE49-F238E27FC236}">
                    <a16:creationId xmlns:a16="http://schemas.microsoft.com/office/drawing/2014/main" id="{00000000-0008-0000-0300-000002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20747709"/>
                  </p:ext>
                </p:extLst>
              </p:nvPr>
            </p:nvGraphicFramePr>
            <p:xfrm>
              <a:off x="3620379" y="3185644"/>
              <a:ext cx="2989338" cy="198424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2"/>
              </a:graphicData>
            </a:graphic>
          </p:graphicFrame>
          <p:graphicFrame>
            <p:nvGraphicFramePr>
              <p:cNvPr id="16" name="Chart 15">
                <a:extLst>
                  <a:ext uri="{FF2B5EF4-FFF2-40B4-BE49-F238E27FC236}">
                    <a16:creationId xmlns:a16="http://schemas.microsoft.com/office/drawing/2014/main" id="{00000000-0008-0000-1000-000002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33092089"/>
                  </p:ext>
                </p:extLst>
              </p:nvPr>
            </p:nvGraphicFramePr>
            <p:xfrm>
              <a:off x="3882030" y="8225906"/>
              <a:ext cx="2971164" cy="181298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3"/>
              </a:graphicData>
            </a:graphic>
          </p:graphicFrame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DF250ED-C45B-D64A-5D8B-AC9E0940F968}"/>
              </a:ext>
            </a:extLst>
          </p:cNvPr>
          <p:cNvSpPr txBox="1"/>
          <p:nvPr/>
        </p:nvSpPr>
        <p:spPr>
          <a:xfrm>
            <a:off x="294968" y="217893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Helvetica" pitchFamily="2" charset="0"/>
              </a:rPr>
              <a:t>Supplementary fig. S2</a:t>
            </a:r>
          </a:p>
        </p:txBody>
      </p:sp>
    </p:spTree>
    <p:extLst>
      <p:ext uri="{BB962C8B-B14F-4D97-AF65-F5344CB8AC3E}">
        <p14:creationId xmlns:p14="http://schemas.microsoft.com/office/powerpoint/2010/main" val="3623861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</TotalTime>
  <Words>214</Words>
  <Application>Microsoft Macintosh PowerPoint</Application>
  <PresentationFormat>Custom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Company>USUHS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JULIANN KIANG</dc:creator>
  <cp:lastModifiedBy>Fye, Judy</cp:lastModifiedBy>
  <cp:revision>38</cp:revision>
  <cp:lastPrinted>2021-09-21T16:53:41Z</cp:lastPrinted>
  <dcterms:created xsi:type="dcterms:W3CDTF">2021-09-16T18:54:08Z</dcterms:created>
  <dcterms:modified xsi:type="dcterms:W3CDTF">2022-04-12T20:09:53Z</dcterms:modified>
</cp:coreProperties>
</file>